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7"/>
  </p:notesMasterIdLst>
  <p:sldIdLst>
    <p:sldId id="256" r:id="rId2"/>
    <p:sldId id="354" r:id="rId3"/>
    <p:sldId id="325" r:id="rId4"/>
    <p:sldId id="335" r:id="rId5"/>
    <p:sldId id="383" r:id="rId6"/>
    <p:sldId id="342" r:id="rId7"/>
    <p:sldId id="334" r:id="rId8"/>
    <p:sldId id="339" r:id="rId9"/>
    <p:sldId id="340" r:id="rId10"/>
    <p:sldId id="341" r:id="rId11"/>
    <p:sldId id="331" r:id="rId12"/>
    <p:sldId id="330" r:id="rId13"/>
    <p:sldId id="343" r:id="rId14"/>
    <p:sldId id="367" r:id="rId15"/>
    <p:sldId id="356" r:id="rId16"/>
    <p:sldId id="327" r:id="rId17"/>
    <p:sldId id="362" r:id="rId18"/>
    <p:sldId id="350" r:id="rId19"/>
    <p:sldId id="361" r:id="rId20"/>
    <p:sldId id="369" r:id="rId21"/>
    <p:sldId id="384" r:id="rId22"/>
    <p:sldId id="344" r:id="rId23"/>
    <p:sldId id="375" r:id="rId24"/>
    <p:sldId id="376" r:id="rId25"/>
    <p:sldId id="377" r:id="rId26"/>
    <p:sldId id="381" r:id="rId27"/>
    <p:sldId id="382" r:id="rId28"/>
    <p:sldId id="379" r:id="rId29"/>
    <p:sldId id="380" r:id="rId30"/>
    <p:sldId id="378" r:id="rId31"/>
    <p:sldId id="385" r:id="rId32"/>
    <p:sldId id="359" r:id="rId33"/>
    <p:sldId id="386"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F0D9"/>
    <a:srgbClr val="EFF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23"/>
    <p:restoredTop sz="95659"/>
  </p:normalViewPr>
  <p:slideViewPr>
    <p:cSldViewPr snapToGrid="0" snapToObjects="1">
      <p:cViewPr varScale="1">
        <p:scale>
          <a:sx n="113" d="100"/>
          <a:sy n="113" d="100"/>
        </p:scale>
        <p:origin x="147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A418C-259D-AE4F-9254-CC2BCBDAD2F7}" type="datetimeFigureOut">
              <a:rPr lang="pt-BR" smtClean="0"/>
              <a:t>09/06/2022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19B2F-99C7-2A4A-AACF-045CA7F688EB}" type="slidenum">
              <a:rPr lang="pt-BR" smtClean="0"/>
              <a:t>‹#›</a:t>
            </a:fld>
            <a:endParaRPr lang="pt-BR"/>
          </a:p>
        </p:txBody>
      </p:sp>
    </p:spTree>
    <p:extLst>
      <p:ext uri="{BB962C8B-B14F-4D97-AF65-F5344CB8AC3E}">
        <p14:creationId xmlns:p14="http://schemas.microsoft.com/office/powerpoint/2010/main" val="335696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6</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4.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6.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8.wdp"/></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9.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microsoft.com/office/2007/relationships/hdphoto" Target="../media/hdphoto10.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46" name="Imagem 45">
            <a:extLst>
              <a:ext uri="{FF2B5EF4-FFF2-40B4-BE49-F238E27FC236}">
                <a16:creationId xmlns:a16="http://schemas.microsoft.com/office/drawing/2014/main" id="{2675655C-949F-E6E3-DDA0-8D74E502B0B3}"/>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6BCDEECB-A4C3-28A0-0A4C-BCBDD76E68FE}"/>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44" name="Imagem 43">
            <a:extLst>
              <a:ext uri="{FF2B5EF4-FFF2-40B4-BE49-F238E27FC236}">
                <a16:creationId xmlns:a16="http://schemas.microsoft.com/office/drawing/2014/main" id="{4CAEE0D3-92F3-F21F-232C-D0CA2B909BE3}"/>
              </a:ext>
            </a:extLst>
          </p:cNvPr>
          <p:cNvPicPr>
            <a:picLocks/>
          </p:cNvPicPr>
          <p:nvPr userDrawn="1"/>
        </p:nvPicPr>
        <p:blipFill>
          <a:blip r:embed="rId4">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5" name="Imagem 44">
            <a:extLst>
              <a:ext uri="{FF2B5EF4-FFF2-40B4-BE49-F238E27FC236}">
                <a16:creationId xmlns:a16="http://schemas.microsoft.com/office/drawing/2014/main" id="{84E9546D-A0C3-3ECE-8017-CB9D43BE698A}"/>
              </a:ext>
            </a:extLst>
          </p:cNvPr>
          <p:cNvPicPr>
            <a:picLocks noChangeAspect="1"/>
          </p:cNvPicPr>
          <p:nvPr userDrawn="1"/>
        </p:nvPicPr>
        <p:blipFill rotWithShape="1">
          <a:blip r:embed="rId5">
            <a:alphaModFix amt="20000"/>
            <a:extLst>
              <a:ext uri="{BEBA8EAE-BF5A-486C-A8C5-ECC9F3942E4B}">
                <a14:imgProps xmlns:a14="http://schemas.microsoft.com/office/drawing/2010/main">
                  <a14:imgLayer r:embed="rId6">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1" name="Imagem 40">
            <a:extLst>
              <a:ext uri="{FF2B5EF4-FFF2-40B4-BE49-F238E27FC236}">
                <a16:creationId xmlns:a16="http://schemas.microsoft.com/office/drawing/2014/main" id="{88CC93F6-85F6-68C1-8110-01EB09E896DE}"/>
              </a:ext>
            </a:extLst>
          </p:cNvPr>
          <p:cNvPicPr>
            <a:picLocks noChangeAspect="1"/>
          </p:cNvPicPr>
          <p:nvPr userDrawn="1"/>
        </p:nvPicPr>
        <p:blipFill>
          <a:blip r:embed="rId7">
            <a:alphaModFix amt="20000"/>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4" name="Agrupar 13">
            <a:extLst>
              <a:ext uri="{FF2B5EF4-FFF2-40B4-BE49-F238E27FC236}">
                <a16:creationId xmlns:a16="http://schemas.microsoft.com/office/drawing/2014/main" id="{D560F4A7-8451-2431-9C77-50FA32BF3029}"/>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E639E088-9B11-439E-F71F-F58A2B9B5224}"/>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79270243-B5D7-8E5D-A8A6-816D16C90C8E}"/>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6C1DEB30-6D84-689B-4C83-B074448B2F79}"/>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FD312E88-B76B-6800-82AC-BF3D83F5843E}"/>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20" name="Agrupar 19">
            <a:extLst>
              <a:ext uri="{FF2B5EF4-FFF2-40B4-BE49-F238E27FC236}">
                <a16:creationId xmlns:a16="http://schemas.microsoft.com/office/drawing/2014/main" id="{57567AD0-AD73-AA80-937F-DCDFEB1CC8FB}"/>
              </a:ext>
            </a:extLst>
          </p:cNvPr>
          <p:cNvGrpSpPr/>
          <p:nvPr userDrawn="1"/>
        </p:nvGrpSpPr>
        <p:grpSpPr>
          <a:xfrm>
            <a:off x="1952292" y="3306160"/>
            <a:ext cx="5858928" cy="720000"/>
            <a:chOff x="1375371" y="2474101"/>
            <a:chExt cx="5858927" cy="720000"/>
          </a:xfrm>
        </p:grpSpPr>
        <p:grpSp>
          <p:nvGrpSpPr>
            <p:cNvPr id="21" name="Agrupar 20">
              <a:extLst>
                <a:ext uri="{FF2B5EF4-FFF2-40B4-BE49-F238E27FC236}">
                  <a16:creationId xmlns:a16="http://schemas.microsoft.com/office/drawing/2014/main" id="{A8087C43-067F-0668-201C-3AF403CF9BC2}"/>
                </a:ext>
              </a:extLst>
            </p:cNvPr>
            <p:cNvGrpSpPr/>
            <p:nvPr userDrawn="1"/>
          </p:nvGrpSpPr>
          <p:grpSpPr>
            <a:xfrm>
              <a:off x="2329274" y="2646403"/>
              <a:ext cx="4905024" cy="485640"/>
              <a:chOff x="2329274" y="2705010"/>
              <a:chExt cx="4905024" cy="485640"/>
            </a:xfrm>
          </p:grpSpPr>
          <p:sp>
            <p:nvSpPr>
              <p:cNvPr id="23" name="Google Shape;262;p3">
                <a:extLst>
                  <a:ext uri="{FF2B5EF4-FFF2-40B4-BE49-F238E27FC236}">
                    <a16:creationId xmlns:a16="http://schemas.microsoft.com/office/drawing/2014/main" id="{F682FC8C-65F8-AC21-941E-FAD3DD0E1FD6}"/>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4" name="CaixaDeTexto 23">
                <a:extLst>
                  <a:ext uri="{FF2B5EF4-FFF2-40B4-BE49-F238E27FC236}">
                    <a16:creationId xmlns:a16="http://schemas.microsoft.com/office/drawing/2014/main" id="{27C1010D-E28F-5643-6A42-69BFCD38615C}"/>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2" name="Google Shape;263;p3">
              <a:extLst>
                <a:ext uri="{FF2B5EF4-FFF2-40B4-BE49-F238E27FC236}">
                  <a16:creationId xmlns:a16="http://schemas.microsoft.com/office/drawing/2014/main" id="{4A28B74C-1565-C97B-4F61-77C755B9A1A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6" name="Agrupar 25">
            <a:extLst>
              <a:ext uri="{FF2B5EF4-FFF2-40B4-BE49-F238E27FC236}">
                <a16:creationId xmlns:a16="http://schemas.microsoft.com/office/drawing/2014/main" id="{4B9E5839-0788-9538-2532-5614B041820A}"/>
              </a:ext>
            </a:extLst>
          </p:cNvPr>
          <p:cNvGrpSpPr/>
          <p:nvPr userDrawn="1"/>
        </p:nvGrpSpPr>
        <p:grpSpPr>
          <a:xfrm>
            <a:off x="1943034" y="2409102"/>
            <a:ext cx="5062514" cy="720000"/>
            <a:chOff x="1371472" y="3518119"/>
            <a:chExt cx="5062514" cy="720000"/>
          </a:xfrm>
        </p:grpSpPr>
        <p:sp>
          <p:nvSpPr>
            <p:cNvPr id="27" name="Google Shape;263;p3">
              <a:extLst>
                <a:ext uri="{FF2B5EF4-FFF2-40B4-BE49-F238E27FC236}">
                  <a16:creationId xmlns:a16="http://schemas.microsoft.com/office/drawing/2014/main" id="{D7007475-9FE6-29E0-280C-B1BC2B456E19}"/>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8" name="Agrupar 27">
              <a:extLst>
                <a:ext uri="{FF2B5EF4-FFF2-40B4-BE49-F238E27FC236}">
                  <a16:creationId xmlns:a16="http://schemas.microsoft.com/office/drawing/2014/main" id="{05682DF4-B31C-E1C1-1FDE-10DE8117ED40}"/>
                </a:ext>
              </a:extLst>
            </p:cNvPr>
            <p:cNvGrpSpPr/>
            <p:nvPr userDrawn="1"/>
          </p:nvGrpSpPr>
          <p:grpSpPr>
            <a:xfrm>
              <a:off x="3036592" y="3607158"/>
              <a:ext cx="3397394" cy="577293"/>
              <a:chOff x="3036592" y="3607158"/>
              <a:chExt cx="3397394" cy="577293"/>
            </a:xfrm>
          </p:grpSpPr>
          <p:sp>
            <p:nvSpPr>
              <p:cNvPr id="29" name="CaixaDeTexto 28">
                <a:extLst>
                  <a:ext uri="{FF2B5EF4-FFF2-40B4-BE49-F238E27FC236}">
                    <a16:creationId xmlns:a16="http://schemas.microsoft.com/office/drawing/2014/main" id="{9205B827-40AF-71BD-C914-F78BAC20CD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30" name="CaixaDeTexto 29">
                <a:extLst>
                  <a:ext uri="{FF2B5EF4-FFF2-40B4-BE49-F238E27FC236}">
                    <a16:creationId xmlns:a16="http://schemas.microsoft.com/office/drawing/2014/main" id="{1300539D-F107-F92A-439D-FD761C1F91A8}"/>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31" name="Agrupar 30">
            <a:extLst>
              <a:ext uri="{FF2B5EF4-FFF2-40B4-BE49-F238E27FC236}">
                <a16:creationId xmlns:a16="http://schemas.microsoft.com/office/drawing/2014/main" id="{D88373DF-A1CC-036D-3D33-6ED2F80B06B4}"/>
              </a:ext>
            </a:extLst>
          </p:cNvPr>
          <p:cNvGrpSpPr/>
          <p:nvPr userDrawn="1"/>
        </p:nvGrpSpPr>
        <p:grpSpPr>
          <a:xfrm>
            <a:off x="1954390" y="4190445"/>
            <a:ext cx="4975704" cy="720000"/>
            <a:chOff x="1381746" y="4652701"/>
            <a:chExt cx="4975704" cy="720000"/>
          </a:xfrm>
        </p:grpSpPr>
        <p:sp>
          <p:nvSpPr>
            <p:cNvPr id="32" name="Google Shape;263;p3">
              <a:extLst>
                <a:ext uri="{FF2B5EF4-FFF2-40B4-BE49-F238E27FC236}">
                  <a16:creationId xmlns:a16="http://schemas.microsoft.com/office/drawing/2014/main" id="{C16119E1-6876-DC50-0EE1-BFB1F06CD6C5}"/>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3" name="Agrupar 32">
              <a:extLst>
                <a:ext uri="{FF2B5EF4-FFF2-40B4-BE49-F238E27FC236}">
                  <a16:creationId xmlns:a16="http://schemas.microsoft.com/office/drawing/2014/main" id="{03A0368A-A73B-E598-C61F-926B56B812BE}"/>
                </a:ext>
              </a:extLst>
            </p:cNvPr>
            <p:cNvGrpSpPr/>
            <p:nvPr userDrawn="1"/>
          </p:nvGrpSpPr>
          <p:grpSpPr>
            <a:xfrm>
              <a:off x="3254536" y="4720111"/>
              <a:ext cx="3102914" cy="605738"/>
              <a:chOff x="3254536" y="4720111"/>
              <a:chExt cx="3102914" cy="605738"/>
            </a:xfrm>
          </p:grpSpPr>
          <p:sp>
            <p:nvSpPr>
              <p:cNvPr id="34" name="CaixaDeTexto 33">
                <a:extLst>
                  <a:ext uri="{FF2B5EF4-FFF2-40B4-BE49-F238E27FC236}">
                    <a16:creationId xmlns:a16="http://schemas.microsoft.com/office/drawing/2014/main" id="{09D4735C-E431-9B14-4547-A42346B685FF}"/>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5" name="CaixaDeTexto 34">
                <a:extLst>
                  <a:ext uri="{FF2B5EF4-FFF2-40B4-BE49-F238E27FC236}">
                    <a16:creationId xmlns:a16="http://schemas.microsoft.com/office/drawing/2014/main" id="{E1CDB96E-E0E7-AE69-E461-EFC2A64E4E15}"/>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6" name="Agrupar 35">
            <a:extLst>
              <a:ext uri="{FF2B5EF4-FFF2-40B4-BE49-F238E27FC236}">
                <a16:creationId xmlns:a16="http://schemas.microsoft.com/office/drawing/2014/main" id="{C5C4B92F-2F3C-1726-C581-C8ED750AA1D2}"/>
              </a:ext>
            </a:extLst>
          </p:cNvPr>
          <p:cNvGrpSpPr/>
          <p:nvPr userDrawn="1"/>
        </p:nvGrpSpPr>
        <p:grpSpPr>
          <a:xfrm>
            <a:off x="1943805" y="5111112"/>
            <a:ext cx="4154136" cy="720000"/>
            <a:chOff x="1340650" y="4652701"/>
            <a:chExt cx="4154135" cy="720000"/>
          </a:xfrm>
        </p:grpSpPr>
        <p:sp>
          <p:nvSpPr>
            <p:cNvPr id="37" name="Google Shape;263;p3">
              <a:extLst>
                <a:ext uri="{FF2B5EF4-FFF2-40B4-BE49-F238E27FC236}">
                  <a16:creationId xmlns:a16="http://schemas.microsoft.com/office/drawing/2014/main" id="{3D4C22C8-83B0-5512-7CBE-BA8C7FD76851}"/>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8" name="Agrupar 37">
              <a:extLst>
                <a:ext uri="{FF2B5EF4-FFF2-40B4-BE49-F238E27FC236}">
                  <a16:creationId xmlns:a16="http://schemas.microsoft.com/office/drawing/2014/main" id="{EC9109DF-C277-B897-3F5E-94C341F9F9F0}"/>
                </a:ext>
              </a:extLst>
            </p:cNvPr>
            <p:cNvGrpSpPr/>
            <p:nvPr userDrawn="1"/>
          </p:nvGrpSpPr>
          <p:grpSpPr>
            <a:xfrm>
              <a:off x="3596335" y="4693263"/>
              <a:ext cx="1898450" cy="621794"/>
              <a:chOff x="3596335" y="4693263"/>
              <a:chExt cx="1898450" cy="621794"/>
            </a:xfrm>
          </p:grpSpPr>
          <p:sp>
            <p:nvSpPr>
              <p:cNvPr id="39" name="CaixaDeTexto 38">
                <a:extLst>
                  <a:ext uri="{FF2B5EF4-FFF2-40B4-BE49-F238E27FC236}">
                    <a16:creationId xmlns:a16="http://schemas.microsoft.com/office/drawing/2014/main" id="{2DA5F155-5F32-118D-BC02-6467592225C2}"/>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40" name="CaixaDeTexto 39">
                <a:extLst>
                  <a:ext uri="{FF2B5EF4-FFF2-40B4-BE49-F238E27FC236}">
                    <a16:creationId xmlns:a16="http://schemas.microsoft.com/office/drawing/2014/main" id="{91FC7EA3-E542-5D05-7FF2-E6C7F2D018D0}"/>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42" name="CaixaDeTexto 41">
            <a:extLst>
              <a:ext uri="{FF2B5EF4-FFF2-40B4-BE49-F238E27FC236}">
                <a16:creationId xmlns:a16="http://schemas.microsoft.com/office/drawing/2014/main" id="{74413538-09F5-EC65-59E7-0575EC94DB99}"/>
              </a:ext>
            </a:extLst>
          </p:cNvPr>
          <p:cNvSpPr txBox="1"/>
          <p:nvPr userDrawn="1"/>
        </p:nvSpPr>
        <p:spPr>
          <a:xfrm>
            <a:off x="41643" y="470774"/>
            <a:ext cx="6129336" cy="584775"/>
          </a:xfrm>
          <a:prstGeom prst="rect">
            <a:avLst/>
          </a:prstGeom>
          <a:noFill/>
        </p:spPr>
        <p:txBody>
          <a:bodyPr wrap="square">
            <a:spAutoFit/>
          </a:bodyPr>
          <a:lstStyle/>
          <a:p>
            <a:r>
              <a:rPr lang="en-US" sz="3200" i="1" dirty="0">
                <a:solidFill>
                  <a:schemeClr val="tx1">
                    <a:lumMod val="85000"/>
                    <a:lumOff val="15000"/>
                  </a:schemeClr>
                </a:solidFill>
                <a:latin typeface="+mj-lt"/>
              </a:rPr>
              <a:t>Overview</a:t>
            </a:r>
            <a:endParaRPr lang="pt-BR" sz="3200" i="1" dirty="0">
              <a:solidFill>
                <a:schemeClr val="tx1">
                  <a:lumMod val="85000"/>
                  <a:lumOff val="15000"/>
                </a:schemeClr>
              </a:solidFill>
              <a:latin typeface="+mj-lt"/>
            </a:endParaRPr>
          </a:p>
        </p:txBody>
      </p:sp>
      <p:sp>
        <p:nvSpPr>
          <p:cNvPr id="47" name="Retângulo 46">
            <a:extLst>
              <a:ext uri="{FF2B5EF4-FFF2-40B4-BE49-F238E27FC236}">
                <a16:creationId xmlns:a16="http://schemas.microsoft.com/office/drawing/2014/main" id="{CA5A65BD-B5E8-934B-6A16-7106BB997AA2}"/>
              </a:ext>
            </a:extLst>
          </p:cNvPr>
          <p:cNvSpPr/>
          <p:nvPr userDrawn="1"/>
        </p:nvSpPr>
        <p:spPr>
          <a:xfrm>
            <a:off x="1868383" y="1497675"/>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Google Shape;263;p3">
            <a:extLst>
              <a:ext uri="{FF2B5EF4-FFF2-40B4-BE49-F238E27FC236}">
                <a16:creationId xmlns:a16="http://schemas.microsoft.com/office/drawing/2014/main" id="{921631AA-4C0E-D1CD-2427-152AA9959A9A}"/>
              </a:ext>
            </a:extLst>
          </p:cNvPr>
          <p:cNvSpPr>
            <a:spLocks noChangeAspect="1"/>
          </p:cNvSpPr>
          <p:nvPr userDrawn="1"/>
        </p:nvSpPr>
        <p:spPr>
          <a:xfrm>
            <a:off x="1954031" y="1499871"/>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1</a:t>
            </a:r>
            <a:endParaRPr sz="3600" kern="0" dirty="0">
              <a:solidFill>
                <a:srgbClr val="92D050"/>
              </a:solidFill>
              <a:latin typeface="+mj-lt"/>
              <a:ea typeface="Calibri"/>
              <a:cs typeface="Calibri"/>
              <a:sym typeface="Calibri"/>
            </a:endParaRPr>
          </a:p>
        </p:txBody>
      </p:sp>
    </p:spTree>
    <p:extLst>
      <p:ext uri="{BB962C8B-B14F-4D97-AF65-F5344CB8AC3E}">
        <p14:creationId xmlns:p14="http://schemas.microsoft.com/office/powerpoint/2010/main" val="2958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3CCCE556-7B23-DA41-DCCA-6D5C84DDA7B6}"/>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7FF280D4-A4B6-0F13-A5B1-2EA6F5D254EE}"/>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AEF54B34-4BC9-7F32-A254-3106EAD5A3FD}"/>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4476FD58-7E99-16F0-ADCB-0E757995B45F}"/>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C82E975A-AD7B-17C3-ADB7-409F90946A41}"/>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2008F6E7-5C30-F2F9-01B1-8CFFEC06073C}"/>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A5E5CBE4-6EF4-8E49-6538-8F00F746A206}"/>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57AFD28E-EC12-88F5-4E89-0FAF6E8F7290}"/>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43C97D55-1E53-E253-4F1E-7F89003C8960}"/>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0C2000F4-3C55-BC6E-E01B-D3AC03CCE8E1}"/>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EEB0D0B-49E5-2A9D-0083-01F35CE37806}"/>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69713D9F-05B2-D9CB-1F72-117E18FBEFF7}"/>
                  </a:ext>
                </a:extLst>
              </p:cNvPr>
              <p:cNvSpPr txBox="1"/>
              <p:nvPr userDrawn="1"/>
            </p:nvSpPr>
            <p:spPr>
              <a:xfrm>
                <a:off x="7097749" y="6600502"/>
                <a:ext cx="1356724" cy="230832"/>
              </a:xfrm>
              <a:prstGeom prst="rect">
                <a:avLst/>
              </a:prstGeom>
              <a:noFill/>
              <a:ln>
                <a:noFill/>
              </a:ln>
            </p:spPr>
            <p:txBody>
              <a:bodyPr wrap="square" rtlCol="0">
                <a:spAutoFit/>
              </a:bodyPr>
              <a:lstStyle/>
              <a:p>
                <a:pPr algn="ctr"/>
                <a:r>
                  <a:rPr lang="pt-BR" sz="900" b="1" i="1" dirty="0">
                    <a:solidFill>
                      <a:schemeClr val="accent6">
                        <a:lumMod val="50000"/>
                      </a:schemeClr>
                    </a:solidFill>
                    <a:latin typeface="+mj-lt"/>
                  </a:rPr>
                  <a:t>Conclusions</a:t>
                </a:r>
              </a:p>
            </p:txBody>
          </p:sp>
          <p:sp>
            <p:nvSpPr>
              <p:cNvPr id="32" name="CaixaDeTexto 31">
                <a:extLst>
                  <a:ext uri="{FF2B5EF4-FFF2-40B4-BE49-F238E27FC236}">
                    <a16:creationId xmlns:a16="http://schemas.microsoft.com/office/drawing/2014/main" id="{D803E64B-9AF1-5DD6-AAEF-2481F4F7AB2A}"/>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5B4AEB2D-CC45-4696-1E57-F6B9C44B8EFF}"/>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3CEF9812-2453-D480-ECDD-524C323CCF6C}"/>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Conclusions</a:t>
            </a:r>
          </a:p>
        </p:txBody>
      </p:sp>
    </p:spTree>
    <p:extLst>
      <p:ext uri="{BB962C8B-B14F-4D97-AF65-F5344CB8AC3E}">
        <p14:creationId xmlns:p14="http://schemas.microsoft.com/office/powerpoint/2010/main" val="393382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cxnSp>
        <p:nvCxnSpPr>
          <p:cNvPr id="57" name="Straight Connector 48">
            <a:extLst>
              <a:ext uri="{FF2B5EF4-FFF2-40B4-BE49-F238E27FC236}">
                <a16:creationId xmlns:a16="http://schemas.microsoft.com/office/drawing/2014/main" id="{6A35B349-5EA9-7A38-5813-80D7C6069DD6}"/>
              </a:ext>
            </a:extLst>
          </p:cNvPr>
          <p:cNvCxnSpPr>
            <a:cxnSpLocks/>
          </p:cNvCxnSpPr>
          <p:nvPr userDrawn="1"/>
        </p:nvCxnSpPr>
        <p:spPr>
          <a:xfrm>
            <a:off x="252000" y="2888679"/>
            <a:ext cx="8640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58" name="Imagem 57" descr="Tela de computador com jogo&#10;&#10;Descrição gerada automaticamente com confiança média">
            <a:extLst>
              <a:ext uri="{FF2B5EF4-FFF2-40B4-BE49-F238E27FC236}">
                <a16:creationId xmlns:a16="http://schemas.microsoft.com/office/drawing/2014/main" id="{7FF07A97-6E47-6A37-C4D2-860673F29E5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16550" y="3294171"/>
            <a:ext cx="4237704" cy="2994142"/>
          </a:xfrm>
          <a:prstGeom prst="rect">
            <a:avLst/>
          </a:prstGeom>
          <a:ln w="76200" cap="sq" cmpd="thickThin">
            <a:solidFill>
              <a:srgbClr val="000000"/>
            </a:solidFill>
            <a:prstDash val="solid"/>
            <a:miter lim="800000"/>
          </a:ln>
          <a:effectLst>
            <a:innerShdw blurRad="76200">
              <a:srgbClr val="000000"/>
            </a:innerShdw>
          </a:effectLst>
        </p:spPr>
      </p:pic>
      <p:sp>
        <p:nvSpPr>
          <p:cNvPr id="59" name="CaixaDeTexto 58">
            <a:extLst>
              <a:ext uri="{FF2B5EF4-FFF2-40B4-BE49-F238E27FC236}">
                <a16:creationId xmlns:a16="http://schemas.microsoft.com/office/drawing/2014/main" id="{EAAEFD5B-BA8A-E88F-051A-7CED615FEEDD}"/>
              </a:ext>
            </a:extLst>
          </p:cNvPr>
          <p:cNvSpPr txBox="1"/>
          <p:nvPr userDrawn="1"/>
        </p:nvSpPr>
        <p:spPr>
          <a:xfrm>
            <a:off x="4151870" y="668750"/>
            <a:ext cx="2302991" cy="464871"/>
          </a:xfrm>
          <a:prstGeom prst="rect">
            <a:avLst/>
          </a:prstGeom>
          <a:noFill/>
        </p:spPr>
        <p:txBody>
          <a:bodyPr wrap="square" rtlCol="0">
            <a:spAutoFit/>
          </a:bodyPr>
          <a:lstStyle/>
          <a:p>
            <a:pPr algn="ctr">
              <a:lnSpc>
                <a:spcPct val="150000"/>
              </a:lnSpc>
            </a:pPr>
            <a:r>
              <a:rPr lang="pt-BR" sz="1800" i="0" dirty="0" err="1">
                <a:solidFill>
                  <a:schemeClr val="tx1">
                    <a:lumMod val="95000"/>
                    <a:lumOff val="5000"/>
                  </a:schemeClr>
                </a:solidFill>
                <a:latin typeface="+mj-lt"/>
              </a:rPr>
              <a:t>Problem</a:t>
            </a:r>
            <a:r>
              <a:rPr lang="pt-BR" sz="1800" i="0" dirty="0">
                <a:solidFill>
                  <a:schemeClr val="tx1">
                    <a:lumMod val="95000"/>
                    <a:lumOff val="5000"/>
                  </a:schemeClr>
                </a:solidFill>
                <a:latin typeface="+mj-lt"/>
              </a:rPr>
              <a:t>  07</a:t>
            </a:r>
            <a:endParaRPr lang="pt-BR" sz="2400" i="1" dirty="0">
              <a:solidFill>
                <a:schemeClr val="tx1">
                  <a:lumMod val="95000"/>
                  <a:lumOff val="5000"/>
                </a:schemeClr>
              </a:solidFill>
              <a:latin typeface="+mj-lt"/>
            </a:endParaRPr>
          </a:p>
        </p:txBody>
      </p:sp>
      <p:sp>
        <p:nvSpPr>
          <p:cNvPr id="60" name="CaixaDeTexto 59">
            <a:extLst>
              <a:ext uri="{FF2B5EF4-FFF2-40B4-BE49-F238E27FC236}">
                <a16:creationId xmlns:a16="http://schemas.microsoft.com/office/drawing/2014/main" id="{9054FB5B-D915-A149-3910-D98B44F5A22B}"/>
              </a:ext>
            </a:extLst>
          </p:cNvPr>
          <p:cNvSpPr txBox="1"/>
          <p:nvPr userDrawn="1"/>
        </p:nvSpPr>
        <p:spPr>
          <a:xfrm>
            <a:off x="3833491" y="1189696"/>
            <a:ext cx="4572000" cy="584775"/>
          </a:xfrm>
          <a:prstGeom prst="rect">
            <a:avLst/>
          </a:prstGeom>
          <a:noFill/>
        </p:spPr>
        <p:txBody>
          <a:bodyPr wrap="square">
            <a:spAutoFit/>
          </a:bodyPr>
          <a:lstStyle/>
          <a:p>
            <a:r>
              <a:rPr lang="pt-BR" sz="3200" i="1" dirty="0">
                <a:solidFill>
                  <a:schemeClr val="tx1">
                    <a:lumMod val="95000"/>
                    <a:lumOff val="5000"/>
                  </a:schemeClr>
                </a:solidFill>
                <a:latin typeface="+mj-lt"/>
              </a:rPr>
              <a:t>Three-Sided Dice</a:t>
            </a:r>
            <a:endParaRPr lang="pt-BR" sz="3200" dirty="0">
              <a:solidFill>
                <a:schemeClr val="tx1">
                  <a:lumMod val="95000"/>
                  <a:lumOff val="5000"/>
                </a:schemeClr>
              </a:solidFill>
            </a:endParaRPr>
          </a:p>
        </p:txBody>
      </p:sp>
      <p:sp>
        <p:nvSpPr>
          <p:cNvPr id="62" name="CaixaDeTexto 61">
            <a:extLst>
              <a:ext uri="{FF2B5EF4-FFF2-40B4-BE49-F238E27FC236}">
                <a16:creationId xmlns:a16="http://schemas.microsoft.com/office/drawing/2014/main" id="{ADF72CF9-E592-4E80-A491-C14ED5C06FB7}"/>
              </a:ext>
            </a:extLst>
          </p:cNvPr>
          <p:cNvSpPr txBox="1"/>
          <p:nvPr userDrawn="1"/>
        </p:nvSpPr>
        <p:spPr>
          <a:xfrm>
            <a:off x="308584" y="3214028"/>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grpSp>
        <p:nvGrpSpPr>
          <p:cNvPr id="3" name="Agrupar 2">
            <a:extLst>
              <a:ext uri="{FF2B5EF4-FFF2-40B4-BE49-F238E27FC236}">
                <a16:creationId xmlns:a16="http://schemas.microsoft.com/office/drawing/2014/main" id="{13F25002-0581-2AD3-CB3E-5418D4C48D75}"/>
              </a:ext>
            </a:extLst>
          </p:cNvPr>
          <p:cNvGrpSpPr/>
          <p:nvPr userDrawn="1"/>
        </p:nvGrpSpPr>
        <p:grpSpPr>
          <a:xfrm>
            <a:off x="3337371" y="1890355"/>
            <a:ext cx="5501792" cy="400110"/>
            <a:chOff x="3655750" y="1985110"/>
            <a:chExt cx="5501792" cy="400110"/>
          </a:xfrm>
        </p:grpSpPr>
        <p:sp>
          <p:nvSpPr>
            <p:cNvPr id="61" name="CaixaDeTexto 60">
              <a:extLst>
                <a:ext uri="{FF2B5EF4-FFF2-40B4-BE49-F238E27FC236}">
                  <a16:creationId xmlns:a16="http://schemas.microsoft.com/office/drawing/2014/main" id="{471C4E2F-7FFE-73FD-6844-381D7D335C1D}"/>
                </a:ext>
              </a:extLst>
            </p:cNvPr>
            <p:cNvSpPr txBox="1"/>
            <p:nvPr userDrawn="1"/>
          </p:nvSpPr>
          <p:spPr>
            <a:xfrm>
              <a:off x="3655750" y="2000499"/>
              <a:ext cx="4572000" cy="369332"/>
            </a:xfrm>
            <a:prstGeom prst="rect">
              <a:avLst/>
            </a:prstGeom>
            <a:noFill/>
          </p:spPr>
          <p:txBody>
            <a:bodyPr wrap="square">
              <a:spAutoFit/>
            </a:bodyPr>
            <a:lstStyle/>
            <a:p>
              <a:r>
                <a:rPr lang="pt-BR" sz="1800" i="1" dirty="0" err="1">
                  <a:solidFill>
                    <a:schemeClr val="tx1">
                      <a:lumMod val="95000"/>
                      <a:lumOff val="5000"/>
                    </a:schemeClr>
                  </a:solidFill>
                  <a:latin typeface="+mj-lt"/>
                </a:rPr>
                <a:t>Reporter</a:t>
              </a:r>
              <a:r>
                <a:rPr lang="pt-BR" sz="1800" i="1" dirty="0">
                  <a:solidFill>
                    <a:schemeClr val="tx1">
                      <a:lumMod val="95000"/>
                      <a:lumOff val="5000"/>
                    </a:schemeClr>
                  </a:solidFill>
                  <a:latin typeface="+mj-lt"/>
                </a:rPr>
                <a:t>: </a:t>
              </a:r>
              <a:endParaRPr lang="pt-BR" sz="1800" dirty="0">
                <a:solidFill>
                  <a:schemeClr val="tx1">
                    <a:lumMod val="95000"/>
                    <a:lumOff val="5000"/>
                  </a:schemeClr>
                </a:solidFill>
              </a:endParaRPr>
            </a:p>
          </p:txBody>
        </p:sp>
        <p:sp>
          <p:nvSpPr>
            <p:cNvPr id="63" name="CaixaDeTexto 62">
              <a:extLst>
                <a:ext uri="{FF2B5EF4-FFF2-40B4-BE49-F238E27FC236}">
                  <a16:creationId xmlns:a16="http://schemas.microsoft.com/office/drawing/2014/main" id="{2F04F59F-34DE-6C67-A082-65E046F6AB6C}"/>
                </a:ext>
              </a:extLst>
            </p:cNvPr>
            <p:cNvSpPr txBox="1"/>
            <p:nvPr userDrawn="1"/>
          </p:nvSpPr>
          <p:spPr>
            <a:xfrm>
              <a:off x="4585542" y="198511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Neme Campos Brustelo</a:t>
              </a:r>
              <a:endParaRPr lang="pt-BR" sz="2000" dirty="0">
                <a:solidFill>
                  <a:schemeClr val="tx1">
                    <a:lumMod val="95000"/>
                    <a:lumOff val="5000"/>
                  </a:schemeClr>
                </a:solidFill>
              </a:endParaRPr>
            </a:p>
          </p:txBody>
        </p:sp>
      </p:grpSp>
      <p:pic>
        <p:nvPicPr>
          <p:cNvPr id="64" name="Espaço Reservado para Imagem 20">
            <a:extLst>
              <a:ext uri="{FF2B5EF4-FFF2-40B4-BE49-F238E27FC236}">
                <a16:creationId xmlns:a16="http://schemas.microsoft.com/office/drawing/2014/main" id="{067AED06-42C7-A4F6-E72D-2265A2824D1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330" r="49280"/>
          <a:stretch/>
        </p:blipFill>
        <p:spPr>
          <a:xfrm>
            <a:off x="80242" y="568556"/>
            <a:ext cx="1484297" cy="2172825"/>
          </a:xfrm>
          <a:prstGeom prst="rect">
            <a:avLst/>
          </a:prstGeom>
        </p:spPr>
      </p:pic>
      <p:pic>
        <p:nvPicPr>
          <p:cNvPr id="65" name="Espaço Reservado para Imagem 20">
            <a:extLst>
              <a:ext uri="{FF2B5EF4-FFF2-40B4-BE49-F238E27FC236}">
                <a16:creationId xmlns:a16="http://schemas.microsoft.com/office/drawing/2014/main" id="{626FAEC8-FA4B-DEAF-99EA-E926CB02953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4457" r="330"/>
          <a:stretch/>
        </p:blipFill>
        <p:spPr>
          <a:xfrm>
            <a:off x="1401043" y="564903"/>
            <a:ext cx="1331796" cy="2172825"/>
          </a:xfrm>
          <a:prstGeom prst="rect">
            <a:avLst/>
          </a:prstGeom>
        </p:spPr>
      </p:pic>
    </p:spTree>
    <p:extLst>
      <p:ext uri="{BB962C8B-B14F-4D97-AF65-F5344CB8AC3E}">
        <p14:creationId xmlns:p14="http://schemas.microsoft.com/office/powerpoint/2010/main" val="3780212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observações">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EDF51E4-1C5F-7110-881A-842B29AC2E2E}"/>
              </a:ext>
            </a:extLst>
          </p:cNvPr>
          <p:cNvSpPr txBox="1"/>
          <p:nvPr userDrawn="1"/>
        </p:nvSpPr>
        <p:spPr>
          <a:xfrm>
            <a:off x="3080393" y="1318828"/>
            <a:ext cx="3125856" cy="923330"/>
          </a:xfrm>
          <a:prstGeom prst="rect">
            <a:avLst/>
          </a:prstGeom>
          <a:noFill/>
        </p:spPr>
        <p:txBody>
          <a:bodyPr wrap="none" lIns="0" tIns="0" rIns="0" bIns="0" rtlCol="0">
            <a:spAutoFit/>
          </a:bodyPr>
          <a:lstStyle/>
          <a:p>
            <a:pPr algn="l"/>
            <a:r>
              <a:rPr lang="pt-BR" sz="6000" b="0" i="1" dirty="0">
                <a:solidFill>
                  <a:schemeClr val="accent6">
                    <a:lumMod val="60000"/>
                    <a:lumOff val="40000"/>
                  </a:schemeClr>
                </a:solidFill>
                <a:latin typeface="+mj-lt"/>
                <a:cs typeface="Calibri Light" panose="020F0302020204030204" pitchFamily="34" charset="0"/>
              </a:rPr>
              <a:t>Obrigado!</a:t>
            </a:r>
          </a:p>
        </p:txBody>
      </p:sp>
      <p:sp>
        <p:nvSpPr>
          <p:cNvPr id="11" name="CaixaDeTexto 10">
            <a:extLst>
              <a:ext uri="{FF2B5EF4-FFF2-40B4-BE49-F238E27FC236}">
                <a16:creationId xmlns:a16="http://schemas.microsoft.com/office/drawing/2014/main" id="{9E870290-16D3-8ADD-93CE-CCB6EF954F03}"/>
              </a:ext>
            </a:extLst>
          </p:cNvPr>
          <p:cNvSpPr txBox="1"/>
          <p:nvPr userDrawn="1"/>
        </p:nvSpPr>
        <p:spPr>
          <a:xfrm>
            <a:off x="2933718" y="2635667"/>
            <a:ext cx="3419206" cy="923330"/>
          </a:xfrm>
          <a:prstGeom prst="rect">
            <a:avLst/>
          </a:prstGeom>
          <a:noFill/>
        </p:spPr>
        <p:txBody>
          <a:bodyPr wrap="none" lIns="0" tIns="0" rIns="0" bIns="0" rtlCol="0">
            <a:spAutoFit/>
          </a:bodyPr>
          <a:lstStyle/>
          <a:p>
            <a:pPr algn="l"/>
            <a:r>
              <a:rPr lang="en-US" sz="6000" b="0" i="1" dirty="0">
                <a:solidFill>
                  <a:schemeClr val="accent6">
                    <a:lumMod val="75000"/>
                  </a:schemeClr>
                </a:solidFill>
                <a:latin typeface="+mj-lt"/>
                <a:cs typeface="Calibri Light" panose="020F0302020204030204" pitchFamily="34" charset="0"/>
              </a:rPr>
              <a:t>Thank you!</a:t>
            </a:r>
          </a:p>
        </p:txBody>
      </p:sp>
      <p:sp>
        <p:nvSpPr>
          <p:cNvPr id="12" name="CaixaDeTexto 30">
            <a:extLst>
              <a:ext uri="{FF2B5EF4-FFF2-40B4-BE49-F238E27FC236}">
                <a16:creationId xmlns:a16="http://schemas.microsoft.com/office/drawing/2014/main" id="{CBF8A273-FCCF-6AB7-B90F-BDFE1184DBB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13" name="Straight Connector 48">
            <a:extLst>
              <a:ext uri="{FF2B5EF4-FFF2-40B4-BE49-F238E27FC236}">
                <a16:creationId xmlns:a16="http://schemas.microsoft.com/office/drawing/2014/main" id="{2830561B-7746-C2F5-815A-BC6C2B8FFDC1}"/>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4" name="Imagem 13">
            <a:extLst>
              <a:ext uri="{FF2B5EF4-FFF2-40B4-BE49-F238E27FC236}">
                <a16:creationId xmlns:a16="http://schemas.microsoft.com/office/drawing/2014/main" id="{BAFA73A5-A271-0002-EE8E-6AEDB9F225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15" name="CaixaDeTexto 14">
            <a:extLst>
              <a:ext uri="{FF2B5EF4-FFF2-40B4-BE49-F238E27FC236}">
                <a16:creationId xmlns:a16="http://schemas.microsoft.com/office/drawing/2014/main" id="{01A27CDE-934C-E64F-B1E8-27E03C32BBD4}"/>
              </a:ext>
            </a:extLst>
          </p:cNvPr>
          <p:cNvSpPr txBox="1"/>
          <p:nvPr userDrawn="1"/>
        </p:nvSpPr>
        <p:spPr>
          <a:xfrm>
            <a:off x="2885842" y="3952506"/>
            <a:ext cx="3561850" cy="1015663"/>
          </a:xfrm>
          <a:prstGeom prst="rect">
            <a:avLst/>
          </a:prstGeom>
          <a:noFill/>
        </p:spPr>
        <p:txBody>
          <a:bodyPr wrap="square">
            <a:spAutoFit/>
          </a:bodyPr>
          <a:lstStyle/>
          <a:p>
            <a:r>
              <a:rPr lang="ro-RO" sz="6000" i="1" dirty="0">
                <a:solidFill>
                  <a:schemeClr val="accent6">
                    <a:lumMod val="50000"/>
                  </a:schemeClr>
                </a:solidFill>
                <a:latin typeface="+mj-lt"/>
              </a:rPr>
              <a:t>Mulțumiri!</a:t>
            </a:r>
            <a:endParaRPr lang="pt-BR" sz="6000" i="1" dirty="0">
              <a:solidFill>
                <a:schemeClr val="accent6">
                  <a:lumMod val="50000"/>
                </a:schemeClr>
              </a:solidFill>
              <a:latin typeface="+mj-lt"/>
            </a:endParaRPr>
          </a:p>
        </p:txBody>
      </p:sp>
    </p:spTree>
    <p:extLst>
      <p:ext uri="{BB962C8B-B14F-4D97-AF65-F5344CB8AC3E}">
        <p14:creationId xmlns:p14="http://schemas.microsoft.com/office/powerpoint/2010/main" val="824072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a:t>
            </a:r>
          </a:p>
        </p:txBody>
      </p:sp>
    </p:spTree>
    <p:extLst>
      <p:ext uri="{BB962C8B-B14F-4D97-AF65-F5344CB8AC3E}">
        <p14:creationId xmlns:p14="http://schemas.microsoft.com/office/powerpoint/2010/main" val="26158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2</a:t>
            </a:r>
          </a:p>
        </p:txBody>
      </p:sp>
    </p:spTree>
    <p:extLst>
      <p:ext uri="{BB962C8B-B14F-4D97-AF65-F5344CB8AC3E}">
        <p14:creationId xmlns:p14="http://schemas.microsoft.com/office/powerpoint/2010/main" val="1189173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3</a:t>
            </a:r>
          </a:p>
        </p:txBody>
      </p:sp>
    </p:spTree>
    <p:extLst>
      <p:ext uri="{BB962C8B-B14F-4D97-AF65-F5344CB8AC3E}">
        <p14:creationId xmlns:p14="http://schemas.microsoft.com/office/powerpoint/2010/main" val="2132605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4</a:t>
            </a:r>
          </a:p>
        </p:txBody>
      </p:sp>
    </p:spTree>
    <p:extLst>
      <p:ext uri="{BB962C8B-B14F-4D97-AF65-F5344CB8AC3E}">
        <p14:creationId xmlns:p14="http://schemas.microsoft.com/office/powerpoint/2010/main" val="93568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5</a:t>
            </a:r>
          </a:p>
        </p:txBody>
      </p:sp>
    </p:spTree>
    <p:extLst>
      <p:ext uri="{BB962C8B-B14F-4D97-AF65-F5344CB8AC3E}">
        <p14:creationId xmlns:p14="http://schemas.microsoft.com/office/powerpoint/2010/main" val="4210332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6</a:t>
            </a:r>
          </a:p>
        </p:txBody>
      </p:sp>
    </p:spTree>
    <p:extLst>
      <p:ext uri="{BB962C8B-B14F-4D97-AF65-F5344CB8AC3E}">
        <p14:creationId xmlns:p14="http://schemas.microsoft.com/office/powerpoint/2010/main" val="3468885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7</a:t>
            </a:r>
          </a:p>
        </p:txBody>
      </p:sp>
    </p:spTree>
    <p:extLst>
      <p:ext uri="{BB962C8B-B14F-4D97-AF65-F5344CB8AC3E}">
        <p14:creationId xmlns:p14="http://schemas.microsoft.com/office/powerpoint/2010/main" val="365426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lide de Título">
    <p:spTree>
      <p:nvGrpSpPr>
        <p:cNvPr id="1" name=""/>
        <p:cNvGrpSpPr/>
        <p:nvPr/>
      </p:nvGrpSpPr>
      <p:grpSpPr>
        <a:xfrm>
          <a:off x="0" y="0"/>
          <a:ext cx="0" cy="0"/>
          <a:chOff x="0" y="0"/>
          <a:chExt cx="0" cy="0"/>
        </a:xfrm>
      </p:grpSpPr>
      <p:pic>
        <p:nvPicPr>
          <p:cNvPr id="77" name="Imagem 76">
            <a:extLst>
              <a:ext uri="{FF2B5EF4-FFF2-40B4-BE49-F238E27FC236}">
                <a16:creationId xmlns:a16="http://schemas.microsoft.com/office/drawing/2014/main" id="{175AC30A-4116-C362-3B07-4571A9E3D661}"/>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78" name="Imagem 77">
            <a:extLst>
              <a:ext uri="{FF2B5EF4-FFF2-40B4-BE49-F238E27FC236}">
                <a16:creationId xmlns:a16="http://schemas.microsoft.com/office/drawing/2014/main" id="{786E0A3E-9DF6-A694-E577-835C706B751A}"/>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47" name="Imagem 46">
            <a:extLst>
              <a:ext uri="{FF2B5EF4-FFF2-40B4-BE49-F238E27FC236}">
                <a16:creationId xmlns:a16="http://schemas.microsoft.com/office/drawing/2014/main" id="{E99FCE3C-1B80-401D-309F-02F8118DFB16}"/>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8" name="Imagem 47">
            <a:extLst>
              <a:ext uri="{FF2B5EF4-FFF2-40B4-BE49-F238E27FC236}">
                <a16:creationId xmlns:a16="http://schemas.microsoft.com/office/drawing/2014/main" id="{58FA330A-077F-A76B-1D43-5B2D1ADA3EE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0DA47C44-BE36-34F9-3A2C-375A30E0CFE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50" name="Agrupar 49">
            <a:extLst>
              <a:ext uri="{FF2B5EF4-FFF2-40B4-BE49-F238E27FC236}">
                <a16:creationId xmlns:a16="http://schemas.microsoft.com/office/drawing/2014/main" id="{5F18D698-86AA-BE85-CF84-521CF162C61A}"/>
              </a:ext>
            </a:extLst>
          </p:cNvPr>
          <p:cNvGrpSpPr/>
          <p:nvPr userDrawn="1"/>
        </p:nvGrpSpPr>
        <p:grpSpPr>
          <a:xfrm>
            <a:off x="1952292" y="1504328"/>
            <a:ext cx="5408124" cy="720000"/>
            <a:chOff x="1410470" y="1370687"/>
            <a:chExt cx="5408124" cy="720000"/>
          </a:xfrm>
        </p:grpSpPr>
        <p:sp>
          <p:nvSpPr>
            <p:cNvPr id="51" name="Google Shape;263;p3">
              <a:extLst>
                <a:ext uri="{FF2B5EF4-FFF2-40B4-BE49-F238E27FC236}">
                  <a16:creationId xmlns:a16="http://schemas.microsoft.com/office/drawing/2014/main" id="{87B4C789-299E-27E3-F78E-63170939420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6C597B09-D115-A6BD-7CF6-7EC996236703}"/>
                </a:ext>
              </a:extLst>
            </p:cNvPr>
            <p:cNvGrpSpPr/>
            <p:nvPr userDrawn="1"/>
          </p:nvGrpSpPr>
          <p:grpSpPr>
            <a:xfrm>
              <a:off x="2234340" y="1498247"/>
              <a:ext cx="4584254" cy="530910"/>
              <a:chOff x="2272440" y="1501506"/>
              <a:chExt cx="4584254" cy="530910"/>
            </a:xfrm>
          </p:grpSpPr>
          <p:sp>
            <p:nvSpPr>
              <p:cNvPr id="53" name="Google Shape;261;p3">
                <a:extLst>
                  <a:ext uri="{FF2B5EF4-FFF2-40B4-BE49-F238E27FC236}">
                    <a16:creationId xmlns:a16="http://schemas.microsoft.com/office/drawing/2014/main" id="{57D5BAD3-1193-D09A-26F8-833D698B431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54" name="CaixaDeTexto 53">
                <a:extLst>
                  <a:ext uri="{FF2B5EF4-FFF2-40B4-BE49-F238E27FC236}">
                    <a16:creationId xmlns:a16="http://schemas.microsoft.com/office/drawing/2014/main" id="{45E048C0-EF7B-EC38-E368-71DBD8AFADD2}"/>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55" name="Agrupar 54">
            <a:extLst>
              <a:ext uri="{FF2B5EF4-FFF2-40B4-BE49-F238E27FC236}">
                <a16:creationId xmlns:a16="http://schemas.microsoft.com/office/drawing/2014/main" id="{14DF3F39-8B01-B161-9B1C-1850D65C5682}"/>
              </a:ext>
            </a:extLst>
          </p:cNvPr>
          <p:cNvGrpSpPr/>
          <p:nvPr userDrawn="1"/>
        </p:nvGrpSpPr>
        <p:grpSpPr>
          <a:xfrm>
            <a:off x="1952292" y="3306160"/>
            <a:ext cx="5858928" cy="720000"/>
            <a:chOff x="1375371" y="2474101"/>
            <a:chExt cx="5858927" cy="720000"/>
          </a:xfrm>
        </p:grpSpPr>
        <p:grpSp>
          <p:nvGrpSpPr>
            <p:cNvPr id="56" name="Agrupar 55">
              <a:extLst>
                <a:ext uri="{FF2B5EF4-FFF2-40B4-BE49-F238E27FC236}">
                  <a16:creationId xmlns:a16="http://schemas.microsoft.com/office/drawing/2014/main" id="{B3F7D04E-CC0A-7E98-9F01-7F5CF4BAEFE8}"/>
                </a:ext>
              </a:extLst>
            </p:cNvPr>
            <p:cNvGrpSpPr/>
            <p:nvPr userDrawn="1"/>
          </p:nvGrpSpPr>
          <p:grpSpPr>
            <a:xfrm>
              <a:off x="2329274" y="2646403"/>
              <a:ext cx="4905024" cy="485640"/>
              <a:chOff x="2329274" y="2705010"/>
              <a:chExt cx="4905024" cy="485640"/>
            </a:xfrm>
          </p:grpSpPr>
          <p:sp>
            <p:nvSpPr>
              <p:cNvPr id="58" name="Google Shape;262;p3">
                <a:extLst>
                  <a:ext uri="{FF2B5EF4-FFF2-40B4-BE49-F238E27FC236}">
                    <a16:creationId xmlns:a16="http://schemas.microsoft.com/office/drawing/2014/main" id="{54B3ED76-5032-88F7-000D-560171104170}"/>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59" name="CaixaDeTexto 58">
                <a:extLst>
                  <a:ext uri="{FF2B5EF4-FFF2-40B4-BE49-F238E27FC236}">
                    <a16:creationId xmlns:a16="http://schemas.microsoft.com/office/drawing/2014/main" id="{FBAF7F02-65D5-E2DD-347E-15E5D1032323}"/>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57" name="Google Shape;263;p3">
              <a:extLst>
                <a:ext uri="{FF2B5EF4-FFF2-40B4-BE49-F238E27FC236}">
                  <a16:creationId xmlns:a16="http://schemas.microsoft.com/office/drawing/2014/main" id="{F223E92C-320A-37A9-B4A7-70F2EF54479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60" name="Agrupar 59">
            <a:extLst>
              <a:ext uri="{FF2B5EF4-FFF2-40B4-BE49-F238E27FC236}">
                <a16:creationId xmlns:a16="http://schemas.microsoft.com/office/drawing/2014/main" id="{C5F753AA-9A01-9F27-0FE8-4C0375605CB9}"/>
              </a:ext>
            </a:extLst>
          </p:cNvPr>
          <p:cNvGrpSpPr/>
          <p:nvPr userDrawn="1"/>
        </p:nvGrpSpPr>
        <p:grpSpPr>
          <a:xfrm>
            <a:off x="1943034" y="2409102"/>
            <a:ext cx="5062514" cy="720000"/>
            <a:chOff x="1371472" y="3518119"/>
            <a:chExt cx="5062514" cy="720000"/>
          </a:xfrm>
        </p:grpSpPr>
        <p:sp>
          <p:nvSpPr>
            <p:cNvPr id="61" name="Google Shape;263;p3">
              <a:extLst>
                <a:ext uri="{FF2B5EF4-FFF2-40B4-BE49-F238E27FC236}">
                  <a16:creationId xmlns:a16="http://schemas.microsoft.com/office/drawing/2014/main" id="{CE961968-8E21-CC47-C929-A83F55E54655}"/>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43341AED-6B2C-E13B-4C9C-2DB567E6287B}"/>
                </a:ext>
              </a:extLst>
            </p:cNvPr>
            <p:cNvGrpSpPr/>
            <p:nvPr userDrawn="1"/>
          </p:nvGrpSpPr>
          <p:grpSpPr>
            <a:xfrm>
              <a:off x="3036592" y="3607158"/>
              <a:ext cx="3397394" cy="577293"/>
              <a:chOff x="3036592" y="3607158"/>
              <a:chExt cx="3397394" cy="577293"/>
            </a:xfrm>
          </p:grpSpPr>
          <p:sp>
            <p:nvSpPr>
              <p:cNvPr id="63" name="CaixaDeTexto 62">
                <a:extLst>
                  <a:ext uri="{FF2B5EF4-FFF2-40B4-BE49-F238E27FC236}">
                    <a16:creationId xmlns:a16="http://schemas.microsoft.com/office/drawing/2014/main" id="{BC1A00B4-2539-1970-B22C-D0414964A5B8}"/>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64" name="CaixaDeTexto 63">
                <a:extLst>
                  <a:ext uri="{FF2B5EF4-FFF2-40B4-BE49-F238E27FC236}">
                    <a16:creationId xmlns:a16="http://schemas.microsoft.com/office/drawing/2014/main" id="{49FD347B-9308-663E-7917-9CCEB84E8F62}"/>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65" name="Agrupar 64">
            <a:extLst>
              <a:ext uri="{FF2B5EF4-FFF2-40B4-BE49-F238E27FC236}">
                <a16:creationId xmlns:a16="http://schemas.microsoft.com/office/drawing/2014/main" id="{AEF96BB5-0075-F195-47DA-1DC75EBED2BE}"/>
              </a:ext>
            </a:extLst>
          </p:cNvPr>
          <p:cNvGrpSpPr/>
          <p:nvPr userDrawn="1"/>
        </p:nvGrpSpPr>
        <p:grpSpPr>
          <a:xfrm>
            <a:off x="1954390" y="4190445"/>
            <a:ext cx="4975704" cy="720000"/>
            <a:chOff x="1381746" y="4652701"/>
            <a:chExt cx="4975704" cy="720000"/>
          </a:xfrm>
        </p:grpSpPr>
        <p:sp>
          <p:nvSpPr>
            <p:cNvPr id="66" name="Google Shape;263;p3">
              <a:extLst>
                <a:ext uri="{FF2B5EF4-FFF2-40B4-BE49-F238E27FC236}">
                  <a16:creationId xmlns:a16="http://schemas.microsoft.com/office/drawing/2014/main" id="{D8A85B3D-300B-06E2-DF48-5428D86E2AFE}"/>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67" name="Agrupar 66">
              <a:extLst>
                <a:ext uri="{FF2B5EF4-FFF2-40B4-BE49-F238E27FC236}">
                  <a16:creationId xmlns:a16="http://schemas.microsoft.com/office/drawing/2014/main" id="{3B3AAA65-6A66-B09C-18ED-5148BB0799B0}"/>
                </a:ext>
              </a:extLst>
            </p:cNvPr>
            <p:cNvGrpSpPr/>
            <p:nvPr userDrawn="1"/>
          </p:nvGrpSpPr>
          <p:grpSpPr>
            <a:xfrm>
              <a:off x="3254536" y="4720111"/>
              <a:ext cx="3102914" cy="605738"/>
              <a:chOff x="3254536" y="4720111"/>
              <a:chExt cx="3102914" cy="605738"/>
            </a:xfrm>
          </p:grpSpPr>
          <p:sp>
            <p:nvSpPr>
              <p:cNvPr id="68" name="CaixaDeTexto 67">
                <a:extLst>
                  <a:ext uri="{FF2B5EF4-FFF2-40B4-BE49-F238E27FC236}">
                    <a16:creationId xmlns:a16="http://schemas.microsoft.com/office/drawing/2014/main" id="{07D7BD0C-C5D0-D123-2E34-E049437A79B3}"/>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69" name="CaixaDeTexto 68">
                <a:extLst>
                  <a:ext uri="{FF2B5EF4-FFF2-40B4-BE49-F238E27FC236}">
                    <a16:creationId xmlns:a16="http://schemas.microsoft.com/office/drawing/2014/main" id="{5DF8A420-811E-FAA3-2E20-A29E3E6443E3}"/>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70" name="Agrupar 69">
            <a:extLst>
              <a:ext uri="{FF2B5EF4-FFF2-40B4-BE49-F238E27FC236}">
                <a16:creationId xmlns:a16="http://schemas.microsoft.com/office/drawing/2014/main" id="{457CE394-6589-83C3-6CE2-F72FA3D8EF3E}"/>
              </a:ext>
            </a:extLst>
          </p:cNvPr>
          <p:cNvGrpSpPr/>
          <p:nvPr userDrawn="1"/>
        </p:nvGrpSpPr>
        <p:grpSpPr>
          <a:xfrm>
            <a:off x="1943805" y="5111112"/>
            <a:ext cx="4154136" cy="720000"/>
            <a:chOff x="1340650" y="4652701"/>
            <a:chExt cx="4154135" cy="720000"/>
          </a:xfrm>
        </p:grpSpPr>
        <p:sp>
          <p:nvSpPr>
            <p:cNvPr id="71" name="Google Shape;263;p3">
              <a:extLst>
                <a:ext uri="{FF2B5EF4-FFF2-40B4-BE49-F238E27FC236}">
                  <a16:creationId xmlns:a16="http://schemas.microsoft.com/office/drawing/2014/main" id="{2367CD96-0213-A629-C8CB-89585433697F}"/>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72" name="Agrupar 71">
              <a:extLst>
                <a:ext uri="{FF2B5EF4-FFF2-40B4-BE49-F238E27FC236}">
                  <a16:creationId xmlns:a16="http://schemas.microsoft.com/office/drawing/2014/main" id="{5532D159-80AF-FA8D-FAF5-2A4F1FB996F2}"/>
                </a:ext>
              </a:extLst>
            </p:cNvPr>
            <p:cNvGrpSpPr/>
            <p:nvPr userDrawn="1"/>
          </p:nvGrpSpPr>
          <p:grpSpPr>
            <a:xfrm>
              <a:off x="3596335" y="4693263"/>
              <a:ext cx="1898450" cy="621794"/>
              <a:chOff x="3596335" y="4693263"/>
              <a:chExt cx="1898450" cy="621794"/>
            </a:xfrm>
          </p:grpSpPr>
          <p:sp>
            <p:nvSpPr>
              <p:cNvPr id="73" name="CaixaDeTexto 72">
                <a:extLst>
                  <a:ext uri="{FF2B5EF4-FFF2-40B4-BE49-F238E27FC236}">
                    <a16:creationId xmlns:a16="http://schemas.microsoft.com/office/drawing/2014/main" id="{FA72855D-7B27-FE1D-094F-679E8360B363}"/>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74" name="CaixaDeTexto 73">
                <a:extLst>
                  <a:ext uri="{FF2B5EF4-FFF2-40B4-BE49-F238E27FC236}">
                    <a16:creationId xmlns:a16="http://schemas.microsoft.com/office/drawing/2014/main" id="{CD5BB149-8C52-7B1F-FC4C-7D0F98D51EBA}"/>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75" name="Retângulo 74">
            <a:extLst>
              <a:ext uri="{FF2B5EF4-FFF2-40B4-BE49-F238E27FC236}">
                <a16:creationId xmlns:a16="http://schemas.microsoft.com/office/drawing/2014/main" id="{6E0C7862-90D9-37A6-ED9F-5A9D7D860593}"/>
              </a:ext>
            </a:extLst>
          </p:cNvPr>
          <p:cNvSpPr/>
          <p:nvPr userDrawn="1"/>
        </p:nvSpPr>
        <p:spPr>
          <a:xfrm>
            <a:off x="1868383" y="2395749"/>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Google Shape;263;p3">
            <a:extLst>
              <a:ext uri="{FF2B5EF4-FFF2-40B4-BE49-F238E27FC236}">
                <a16:creationId xmlns:a16="http://schemas.microsoft.com/office/drawing/2014/main" id="{C7E4AF8D-76C3-07C7-BA27-626025E1AB60}"/>
              </a:ext>
            </a:extLst>
          </p:cNvPr>
          <p:cNvSpPr>
            <a:spLocks noChangeAspect="1"/>
          </p:cNvSpPr>
          <p:nvPr userDrawn="1"/>
        </p:nvSpPr>
        <p:spPr>
          <a:xfrm>
            <a:off x="1944199" y="2404439"/>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2</a:t>
            </a:r>
            <a:endParaRPr sz="3600" kern="0" dirty="0">
              <a:solidFill>
                <a:srgbClr val="92D050"/>
              </a:solidFill>
              <a:latin typeface="+mj-lt"/>
              <a:ea typeface="Calibri"/>
              <a:cs typeface="Calibri"/>
              <a:sym typeface="Calibri"/>
            </a:endParaRPr>
          </a:p>
        </p:txBody>
      </p:sp>
      <p:sp>
        <p:nvSpPr>
          <p:cNvPr id="79" name="Slide Number Placeholder 5">
            <a:extLst>
              <a:ext uri="{FF2B5EF4-FFF2-40B4-BE49-F238E27FC236}">
                <a16:creationId xmlns:a16="http://schemas.microsoft.com/office/drawing/2014/main" id="{CB748FFC-A2F5-54FC-6F87-AF4D29052BF1}"/>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80" name="Retângulo 79">
            <a:extLst>
              <a:ext uri="{FF2B5EF4-FFF2-40B4-BE49-F238E27FC236}">
                <a16:creationId xmlns:a16="http://schemas.microsoft.com/office/drawing/2014/main" id="{8D810310-97E3-7C93-0C12-B5F157C04551}"/>
              </a:ext>
            </a:extLst>
          </p:cNvPr>
          <p:cNvSpPr/>
          <p:nvPr userDrawn="1"/>
        </p:nvSpPr>
        <p:spPr>
          <a:xfrm>
            <a:off x="1302327" y="1357746"/>
            <a:ext cx="6622473" cy="90798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404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8</a:t>
            </a:r>
          </a:p>
        </p:txBody>
      </p:sp>
    </p:spTree>
    <p:extLst>
      <p:ext uri="{BB962C8B-B14F-4D97-AF65-F5344CB8AC3E}">
        <p14:creationId xmlns:p14="http://schemas.microsoft.com/office/powerpoint/2010/main" val="2940671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9</a:t>
            </a:r>
          </a:p>
        </p:txBody>
      </p:sp>
    </p:spTree>
    <p:extLst>
      <p:ext uri="{BB962C8B-B14F-4D97-AF65-F5344CB8AC3E}">
        <p14:creationId xmlns:p14="http://schemas.microsoft.com/office/powerpoint/2010/main" val="1347311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10</a:t>
            </a:r>
          </a:p>
        </p:txBody>
      </p:sp>
    </p:spTree>
    <p:extLst>
      <p:ext uri="{BB962C8B-B14F-4D97-AF65-F5344CB8AC3E}">
        <p14:creationId xmlns:p14="http://schemas.microsoft.com/office/powerpoint/2010/main" val="10219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pic>
        <p:nvPicPr>
          <p:cNvPr id="68" name="Imagem 67">
            <a:extLst>
              <a:ext uri="{FF2B5EF4-FFF2-40B4-BE49-F238E27FC236}">
                <a16:creationId xmlns:a16="http://schemas.microsoft.com/office/drawing/2014/main" id="{C88B7A6B-0B68-85C8-D5CA-35E3C21C61DE}"/>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7" name="Imagem 66">
            <a:extLst>
              <a:ext uri="{FF2B5EF4-FFF2-40B4-BE49-F238E27FC236}">
                <a16:creationId xmlns:a16="http://schemas.microsoft.com/office/drawing/2014/main" id="{40B25036-CC28-2B6A-39C3-171C87E228D6}"/>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6" name="Slide Number Placeholder 5">
            <a:extLst>
              <a:ext uri="{FF2B5EF4-FFF2-40B4-BE49-F238E27FC236}">
                <a16:creationId xmlns:a16="http://schemas.microsoft.com/office/drawing/2014/main" id="{0432F4D1-F993-D704-9F3A-2B99165568A5}"/>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37" name="Imagem 36">
            <a:extLst>
              <a:ext uri="{FF2B5EF4-FFF2-40B4-BE49-F238E27FC236}">
                <a16:creationId xmlns:a16="http://schemas.microsoft.com/office/drawing/2014/main" id="{DC731E13-E205-C29F-ECC5-A839DF7AEC69}"/>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38" name="Imagem 37">
            <a:extLst>
              <a:ext uri="{FF2B5EF4-FFF2-40B4-BE49-F238E27FC236}">
                <a16:creationId xmlns:a16="http://schemas.microsoft.com/office/drawing/2014/main" id="{FC619777-A5DB-D6BA-65E6-AAAD3F4893BD}"/>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6D47A4EE-9E13-0158-F885-4C446028649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40" name="Agrupar 39">
            <a:extLst>
              <a:ext uri="{FF2B5EF4-FFF2-40B4-BE49-F238E27FC236}">
                <a16:creationId xmlns:a16="http://schemas.microsoft.com/office/drawing/2014/main" id="{85ACA66A-53E7-5272-1314-C414B43D75CE}"/>
              </a:ext>
            </a:extLst>
          </p:cNvPr>
          <p:cNvGrpSpPr/>
          <p:nvPr userDrawn="1"/>
        </p:nvGrpSpPr>
        <p:grpSpPr>
          <a:xfrm>
            <a:off x="1952292" y="1504328"/>
            <a:ext cx="5408124" cy="720000"/>
            <a:chOff x="1410470" y="1370687"/>
            <a:chExt cx="5408124" cy="720000"/>
          </a:xfrm>
        </p:grpSpPr>
        <p:sp>
          <p:nvSpPr>
            <p:cNvPr id="41" name="Google Shape;263;p3">
              <a:extLst>
                <a:ext uri="{FF2B5EF4-FFF2-40B4-BE49-F238E27FC236}">
                  <a16:creationId xmlns:a16="http://schemas.microsoft.com/office/drawing/2014/main" id="{83D73D2E-86C4-9189-0063-9F5FA6267411}"/>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42" name="Agrupar 41">
              <a:extLst>
                <a:ext uri="{FF2B5EF4-FFF2-40B4-BE49-F238E27FC236}">
                  <a16:creationId xmlns:a16="http://schemas.microsoft.com/office/drawing/2014/main" id="{C1D890AB-FCA8-D8D2-F0E4-3249B79764C6}"/>
                </a:ext>
              </a:extLst>
            </p:cNvPr>
            <p:cNvGrpSpPr/>
            <p:nvPr userDrawn="1"/>
          </p:nvGrpSpPr>
          <p:grpSpPr>
            <a:xfrm>
              <a:off x="2234340" y="1498247"/>
              <a:ext cx="4584254" cy="530910"/>
              <a:chOff x="2272440" y="1501506"/>
              <a:chExt cx="4584254" cy="530910"/>
            </a:xfrm>
          </p:grpSpPr>
          <p:sp>
            <p:nvSpPr>
              <p:cNvPr id="43" name="Google Shape;261;p3">
                <a:extLst>
                  <a:ext uri="{FF2B5EF4-FFF2-40B4-BE49-F238E27FC236}">
                    <a16:creationId xmlns:a16="http://schemas.microsoft.com/office/drawing/2014/main" id="{607DA5A0-B748-5B71-B134-FE76454D28F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44" name="CaixaDeTexto 43">
                <a:extLst>
                  <a:ext uri="{FF2B5EF4-FFF2-40B4-BE49-F238E27FC236}">
                    <a16:creationId xmlns:a16="http://schemas.microsoft.com/office/drawing/2014/main" id="{58A739E6-26EE-8968-D5E1-13046DF5F791}"/>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45" name="Agrupar 44">
            <a:extLst>
              <a:ext uri="{FF2B5EF4-FFF2-40B4-BE49-F238E27FC236}">
                <a16:creationId xmlns:a16="http://schemas.microsoft.com/office/drawing/2014/main" id="{B6DBEF1C-5133-4ACF-59A7-EE275D162979}"/>
              </a:ext>
            </a:extLst>
          </p:cNvPr>
          <p:cNvGrpSpPr/>
          <p:nvPr userDrawn="1"/>
        </p:nvGrpSpPr>
        <p:grpSpPr>
          <a:xfrm>
            <a:off x="1952292" y="3306160"/>
            <a:ext cx="5858928" cy="720000"/>
            <a:chOff x="1375371" y="2474101"/>
            <a:chExt cx="5858927" cy="720000"/>
          </a:xfrm>
        </p:grpSpPr>
        <p:grpSp>
          <p:nvGrpSpPr>
            <p:cNvPr id="46" name="Agrupar 45">
              <a:extLst>
                <a:ext uri="{FF2B5EF4-FFF2-40B4-BE49-F238E27FC236}">
                  <a16:creationId xmlns:a16="http://schemas.microsoft.com/office/drawing/2014/main" id="{AAA2D84E-A06F-454B-471B-075AC3BF26A8}"/>
                </a:ext>
              </a:extLst>
            </p:cNvPr>
            <p:cNvGrpSpPr/>
            <p:nvPr userDrawn="1"/>
          </p:nvGrpSpPr>
          <p:grpSpPr>
            <a:xfrm>
              <a:off x="2329274" y="2646403"/>
              <a:ext cx="4905024" cy="485640"/>
              <a:chOff x="2329274" y="2705010"/>
              <a:chExt cx="4905024" cy="485640"/>
            </a:xfrm>
          </p:grpSpPr>
          <p:sp>
            <p:nvSpPr>
              <p:cNvPr id="48" name="Google Shape;262;p3">
                <a:extLst>
                  <a:ext uri="{FF2B5EF4-FFF2-40B4-BE49-F238E27FC236}">
                    <a16:creationId xmlns:a16="http://schemas.microsoft.com/office/drawing/2014/main" id="{3E6E3F77-5A2D-80D8-A6B8-56BE880377EC}"/>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49" name="CaixaDeTexto 48">
                <a:extLst>
                  <a:ext uri="{FF2B5EF4-FFF2-40B4-BE49-F238E27FC236}">
                    <a16:creationId xmlns:a16="http://schemas.microsoft.com/office/drawing/2014/main" id="{1EC19701-15A4-531C-66E3-C0A8EADB509E}"/>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47" name="Google Shape;263;p3">
              <a:extLst>
                <a:ext uri="{FF2B5EF4-FFF2-40B4-BE49-F238E27FC236}">
                  <a16:creationId xmlns:a16="http://schemas.microsoft.com/office/drawing/2014/main" id="{BFD39088-0F66-E483-F880-A5E4EAA0397B}"/>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50" name="Agrupar 49">
            <a:extLst>
              <a:ext uri="{FF2B5EF4-FFF2-40B4-BE49-F238E27FC236}">
                <a16:creationId xmlns:a16="http://schemas.microsoft.com/office/drawing/2014/main" id="{46598504-9229-0D51-D539-B9DA259FFFDE}"/>
              </a:ext>
            </a:extLst>
          </p:cNvPr>
          <p:cNvGrpSpPr/>
          <p:nvPr userDrawn="1"/>
        </p:nvGrpSpPr>
        <p:grpSpPr>
          <a:xfrm>
            <a:off x="1943034" y="2409102"/>
            <a:ext cx="5062514" cy="720000"/>
            <a:chOff x="1371472" y="3518119"/>
            <a:chExt cx="5062514" cy="720000"/>
          </a:xfrm>
        </p:grpSpPr>
        <p:sp>
          <p:nvSpPr>
            <p:cNvPr id="51" name="Google Shape;263;p3">
              <a:extLst>
                <a:ext uri="{FF2B5EF4-FFF2-40B4-BE49-F238E27FC236}">
                  <a16:creationId xmlns:a16="http://schemas.microsoft.com/office/drawing/2014/main" id="{B0044D75-C5AE-996A-1EAC-442A76253E24}"/>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9CD1A1F7-7B5C-B340-C8EC-1F5CB1B52896}"/>
                </a:ext>
              </a:extLst>
            </p:cNvPr>
            <p:cNvGrpSpPr/>
            <p:nvPr userDrawn="1"/>
          </p:nvGrpSpPr>
          <p:grpSpPr>
            <a:xfrm>
              <a:off x="3036592" y="3607158"/>
              <a:ext cx="3397394" cy="577293"/>
              <a:chOff x="3036592" y="3607158"/>
              <a:chExt cx="3397394" cy="577293"/>
            </a:xfrm>
          </p:grpSpPr>
          <p:sp>
            <p:nvSpPr>
              <p:cNvPr id="53" name="CaixaDeTexto 52">
                <a:extLst>
                  <a:ext uri="{FF2B5EF4-FFF2-40B4-BE49-F238E27FC236}">
                    <a16:creationId xmlns:a16="http://schemas.microsoft.com/office/drawing/2014/main" id="{958BADF3-F0DE-C51F-055D-FE357B3005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54" name="CaixaDeTexto 53">
                <a:extLst>
                  <a:ext uri="{FF2B5EF4-FFF2-40B4-BE49-F238E27FC236}">
                    <a16:creationId xmlns:a16="http://schemas.microsoft.com/office/drawing/2014/main" id="{0736E2D7-8032-956D-E333-09001515ABD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55" name="Agrupar 54">
            <a:extLst>
              <a:ext uri="{FF2B5EF4-FFF2-40B4-BE49-F238E27FC236}">
                <a16:creationId xmlns:a16="http://schemas.microsoft.com/office/drawing/2014/main" id="{A8D3A9C8-D414-33FF-59CE-1B51E3A74697}"/>
              </a:ext>
            </a:extLst>
          </p:cNvPr>
          <p:cNvGrpSpPr/>
          <p:nvPr userDrawn="1"/>
        </p:nvGrpSpPr>
        <p:grpSpPr>
          <a:xfrm>
            <a:off x="1954390" y="4190445"/>
            <a:ext cx="4975704" cy="720000"/>
            <a:chOff x="1381746" y="4652701"/>
            <a:chExt cx="4975704" cy="720000"/>
          </a:xfrm>
        </p:grpSpPr>
        <p:sp>
          <p:nvSpPr>
            <p:cNvPr id="56" name="Google Shape;263;p3">
              <a:extLst>
                <a:ext uri="{FF2B5EF4-FFF2-40B4-BE49-F238E27FC236}">
                  <a16:creationId xmlns:a16="http://schemas.microsoft.com/office/drawing/2014/main" id="{97C682B0-B67D-AF12-703A-7085D473710A}"/>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57" name="Agrupar 56">
              <a:extLst>
                <a:ext uri="{FF2B5EF4-FFF2-40B4-BE49-F238E27FC236}">
                  <a16:creationId xmlns:a16="http://schemas.microsoft.com/office/drawing/2014/main" id="{16177AB2-BCFA-9276-60CB-5350BF7E5E9F}"/>
                </a:ext>
              </a:extLst>
            </p:cNvPr>
            <p:cNvGrpSpPr/>
            <p:nvPr userDrawn="1"/>
          </p:nvGrpSpPr>
          <p:grpSpPr>
            <a:xfrm>
              <a:off x="3254536" y="4720111"/>
              <a:ext cx="3102914" cy="605738"/>
              <a:chOff x="3254536" y="4720111"/>
              <a:chExt cx="3102914" cy="605738"/>
            </a:xfrm>
          </p:grpSpPr>
          <p:sp>
            <p:nvSpPr>
              <p:cNvPr id="58" name="CaixaDeTexto 57">
                <a:extLst>
                  <a:ext uri="{FF2B5EF4-FFF2-40B4-BE49-F238E27FC236}">
                    <a16:creationId xmlns:a16="http://schemas.microsoft.com/office/drawing/2014/main" id="{930C6CC0-3D41-A291-FA83-6DEE3AFB0CAD}"/>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59" name="CaixaDeTexto 58">
                <a:extLst>
                  <a:ext uri="{FF2B5EF4-FFF2-40B4-BE49-F238E27FC236}">
                    <a16:creationId xmlns:a16="http://schemas.microsoft.com/office/drawing/2014/main" id="{EACE4B36-1742-61E6-33F6-31333D2074A9}"/>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60" name="Agrupar 59">
            <a:extLst>
              <a:ext uri="{FF2B5EF4-FFF2-40B4-BE49-F238E27FC236}">
                <a16:creationId xmlns:a16="http://schemas.microsoft.com/office/drawing/2014/main" id="{F8E030E7-B09A-5E84-71B8-C95A66DE254F}"/>
              </a:ext>
            </a:extLst>
          </p:cNvPr>
          <p:cNvGrpSpPr/>
          <p:nvPr userDrawn="1"/>
        </p:nvGrpSpPr>
        <p:grpSpPr>
          <a:xfrm>
            <a:off x="1943805" y="5111112"/>
            <a:ext cx="4154136" cy="720000"/>
            <a:chOff x="1340650" y="4652701"/>
            <a:chExt cx="4154135" cy="720000"/>
          </a:xfrm>
        </p:grpSpPr>
        <p:sp>
          <p:nvSpPr>
            <p:cNvPr id="61" name="Google Shape;263;p3">
              <a:extLst>
                <a:ext uri="{FF2B5EF4-FFF2-40B4-BE49-F238E27FC236}">
                  <a16:creationId xmlns:a16="http://schemas.microsoft.com/office/drawing/2014/main" id="{17A06C0E-490B-4044-9389-F75B07A1EE3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133F2561-AEDE-A0BD-84B0-D22F45E3536C}"/>
                </a:ext>
              </a:extLst>
            </p:cNvPr>
            <p:cNvGrpSpPr/>
            <p:nvPr userDrawn="1"/>
          </p:nvGrpSpPr>
          <p:grpSpPr>
            <a:xfrm>
              <a:off x="3596335" y="4693263"/>
              <a:ext cx="1898450" cy="621794"/>
              <a:chOff x="3596335" y="4693263"/>
              <a:chExt cx="1898450" cy="621794"/>
            </a:xfrm>
          </p:grpSpPr>
          <p:sp>
            <p:nvSpPr>
              <p:cNvPr id="63" name="CaixaDeTexto 62">
                <a:extLst>
                  <a:ext uri="{FF2B5EF4-FFF2-40B4-BE49-F238E27FC236}">
                    <a16:creationId xmlns:a16="http://schemas.microsoft.com/office/drawing/2014/main" id="{944974E1-38AB-725C-56B5-2787195627D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64" name="CaixaDeTexto 63">
                <a:extLst>
                  <a:ext uri="{FF2B5EF4-FFF2-40B4-BE49-F238E27FC236}">
                    <a16:creationId xmlns:a16="http://schemas.microsoft.com/office/drawing/2014/main" id="{6175E1CA-2720-A4EB-46CF-60E9B68AC43E}"/>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65" name="Retângulo 64">
            <a:extLst>
              <a:ext uri="{FF2B5EF4-FFF2-40B4-BE49-F238E27FC236}">
                <a16:creationId xmlns:a16="http://schemas.microsoft.com/office/drawing/2014/main" id="{BFA7E071-3910-B240-91C6-D66731E16A90}"/>
              </a:ext>
            </a:extLst>
          </p:cNvPr>
          <p:cNvSpPr/>
          <p:nvPr userDrawn="1"/>
        </p:nvSpPr>
        <p:spPr>
          <a:xfrm>
            <a:off x="1868383" y="3296297"/>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Google Shape;263;p3">
            <a:extLst>
              <a:ext uri="{FF2B5EF4-FFF2-40B4-BE49-F238E27FC236}">
                <a16:creationId xmlns:a16="http://schemas.microsoft.com/office/drawing/2014/main" id="{7C7337C6-1587-9480-7C43-F4DE9BE7D006}"/>
              </a:ext>
            </a:extLst>
          </p:cNvPr>
          <p:cNvSpPr>
            <a:spLocks noChangeAspect="1"/>
          </p:cNvSpPr>
          <p:nvPr userDrawn="1"/>
        </p:nvSpPr>
        <p:spPr>
          <a:xfrm>
            <a:off x="1958054" y="3304990"/>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3</a:t>
            </a:r>
            <a:endParaRPr sz="3600" kern="0" dirty="0">
              <a:solidFill>
                <a:srgbClr val="92D050"/>
              </a:solidFill>
              <a:latin typeface="+mj-lt"/>
              <a:ea typeface="Calibri"/>
              <a:cs typeface="Calibri"/>
              <a:sym typeface="Calibri"/>
            </a:endParaRPr>
          </a:p>
        </p:txBody>
      </p:sp>
      <p:sp>
        <p:nvSpPr>
          <p:cNvPr id="69" name="Retângulo 68">
            <a:extLst>
              <a:ext uri="{FF2B5EF4-FFF2-40B4-BE49-F238E27FC236}">
                <a16:creationId xmlns:a16="http://schemas.microsoft.com/office/drawing/2014/main" id="{49FA6736-21AC-09B9-EB70-92A723DE3B5F}"/>
              </a:ext>
            </a:extLst>
          </p:cNvPr>
          <p:cNvSpPr/>
          <p:nvPr userDrawn="1"/>
        </p:nvSpPr>
        <p:spPr>
          <a:xfrm>
            <a:off x="1302327" y="1357746"/>
            <a:ext cx="6622473" cy="184392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24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pic>
        <p:nvPicPr>
          <p:cNvPr id="40" name="Imagem 39">
            <a:extLst>
              <a:ext uri="{FF2B5EF4-FFF2-40B4-BE49-F238E27FC236}">
                <a16:creationId xmlns:a16="http://schemas.microsoft.com/office/drawing/2014/main" id="{AE2C01F4-DED9-645F-9B8D-1FF4928335CD}"/>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7EA6A82C-4700-D359-69D3-4199FD7D46AC}"/>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5" name="Slide Number Placeholder 5">
            <a:extLst>
              <a:ext uri="{FF2B5EF4-FFF2-40B4-BE49-F238E27FC236}">
                <a16:creationId xmlns:a16="http://schemas.microsoft.com/office/drawing/2014/main" id="{5BB7E8E8-3FE2-14C2-4A88-38B914936F1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6" name="Imagem 5">
            <a:extLst>
              <a:ext uri="{FF2B5EF4-FFF2-40B4-BE49-F238E27FC236}">
                <a16:creationId xmlns:a16="http://schemas.microsoft.com/office/drawing/2014/main" id="{EAC63734-2F37-7008-8008-10EB00BD86DF}"/>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7" name="Imagem 6">
            <a:extLst>
              <a:ext uri="{FF2B5EF4-FFF2-40B4-BE49-F238E27FC236}">
                <a16:creationId xmlns:a16="http://schemas.microsoft.com/office/drawing/2014/main" id="{1156D103-A140-D825-717E-96E34F8D9B1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1" name="Imagem 10">
            <a:extLst>
              <a:ext uri="{FF2B5EF4-FFF2-40B4-BE49-F238E27FC236}">
                <a16:creationId xmlns:a16="http://schemas.microsoft.com/office/drawing/2014/main" id="{59C54CF4-514D-1E44-5DB2-3FA3FE88E34E}"/>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2" name="Agrupar 11">
            <a:extLst>
              <a:ext uri="{FF2B5EF4-FFF2-40B4-BE49-F238E27FC236}">
                <a16:creationId xmlns:a16="http://schemas.microsoft.com/office/drawing/2014/main" id="{DE829C40-0287-2B63-EA42-881096D58C94}"/>
              </a:ext>
            </a:extLst>
          </p:cNvPr>
          <p:cNvGrpSpPr/>
          <p:nvPr userDrawn="1"/>
        </p:nvGrpSpPr>
        <p:grpSpPr>
          <a:xfrm>
            <a:off x="1952292" y="1504328"/>
            <a:ext cx="5408124" cy="720000"/>
            <a:chOff x="1410470" y="1370687"/>
            <a:chExt cx="5408124" cy="720000"/>
          </a:xfrm>
        </p:grpSpPr>
        <p:sp>
          <p:nvSpPr>
            <p:cNvPr id="13" name="Google Shape;263;p3">
              <a:extLst>
                <a:ext uri="{FF2B5EF4-FFF2-40B4-BE49-F238E27FC236}">
                  <a16:creationId xmlns:a16="http://schemas.microsoft.com/office/drawing/2014/main" id="{81ED38A4-15BF-4623-4E7A-CB751542AC7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4" name="Agrupar 13">
              <a:extLst>
                <a:ext uri="{FF2B5EF4-FFF2-40B4-BE49-F238E27FC236}">
                  <a16:creationId xmlns:a16="http://schemas.microsoft.com/office/drawing/2014/main" id="{7C7B09C1-2846-C312-954F-473C12B87E28}"/>
                </a:ext>
              </a:extLst>
            </p:cNvPr>
            <p:cNvGrpSpPr/>
            <p:nvPr userDrawn="1"/>
          </p:nvGrpSpPr>
          <p:grpSpPr>
            <a:xfrm>
              <a:off x="2234340" y="1498247"/>
              <a:ext cx="4584254" cy="530910"/>
              <a:chOff x="2272440" y="1501506"/>
              <a:chExt cx="4584254" cy="530910"/>
            </a:xfrm>
          </p:grpSpPr>
          <p:sp>
            <p:nvSpPr>
              <p:cNvPr id="15" name="Google Shape;261;p3">
                <a:extLst>
                  <a:ext uri="{FF2B5EF4-FFF2-40B4-BE49-F238E27FC236}">
                    <a16:creationId xmlns:a16="http://schemas.microsoft.com/office/drawing/2014/main" id="{9C1F8796-2F62-F570-0237-EF56FAFB60DA}"/>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6" name="CaixaDeTexto 15">
                <a:extLst>
                  <a:ext uri="{FF2B5EF4-FFF2-40B4-BE49-F238E27FC236}">
                    <a16:creationId xmlns:a16="http://schemas.microsoft.com/office/drawing/2014/main" id="{011107A9-22E5-5BC6-24D4-79FAB5C5DA95}"/>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7" name="Agrupar 16">
            <a:extLst>
              <a:ext uri="{FF2B5EF4-FFF2-40B4-BE49-F238E27FC236}">
                <a16:creationId xmlns:a16="http://schemas.microsoft.com/office/drawing/2014/main" id="{8110C8D1-78A9-E5F4-A4E4-887B5F005966}"/>
              </a:ext>
            </a:extLst>
          </p:cNvPr>
          <p:cNvGrpSpPr/>
          <p:nvPr userDrawn="1"/>
        </p:nvGrpSpPr>
        <p:grpSpPr>
          <a:xfrm>
            <a:off x="1952292" y="3306160"/>
            <a:ext cx="5858928" cy="720000"/>
            <a:chOff x="1375371" y="2474101"/>
            <a:chExt cx="5858927" cy="720000"/>
          </a:xfrm>
        </p:grpSpPr>
        <p:grpSp>
          <p:nvGrpSpPr>
            <p:cNvPr id="18" name="Agrupar 17">
              <a:extLst>
                <a:ext uri="{FF2B5EF4-FFF2-40B4-BE49-F238E27FC236}">
                  <a16:creationId xmlns:a16="http://schemas.microsoft.com/office/drawing/2014/main" id="{2E2C2627-EC93-D48B-BA97-F20D342CCAA6}"/>
                </a:ext>
              </a:extLst>
            </p:cNvPr>
            <p:cNvGrpSpPr/>
            <p:nvPr userDrawn="1"/>
          </p:nvGrpSpPr>
          <p:grpSpPr>
            <a:xfrm>
              <a:off x="2329274" y="2646403"/>
              <a:ext cx="4905024" cy="485640"/>
              <a:chOff x="2329274" y="2705010"/>
              <a:chExt cx="4905024" cy="485640"/>
            </a:xfrm>
          </p:grpSpPr>
          <p:sp>
            <p:nvSpPr>
              <p:cNvPr id="20" name="Google Shape;262;p3">
                <a:extLst>
                  <a:ext uri="{FF2B5EF4-FFF2-40B4-BE49-F238E27FC236}">
                    <a16:creationId xmlns:a16="http://schemas.microsoft.com/office/drawing/2014/main" id="{D1304A2D-7585-614B-12BB-E0E560C45BF5}"/>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1" name="CaixaDeTexto 20">
                <a:extLst>
                  <a:ext uri="{FF2B5EF4-FFF2-40B4-BE49-F238E27FC236}">
                    <a16:creationId xmlns:a16="http://schemas.microsoft.com/office/drawing/2014/main" id="{BFC276D0-F9FB-6AB8-7577-5C55333A865F}"/>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19" name="Google Shape;263;p3">
              <a:extLst>
                <a:ext uri="{FF2B5EF4-FFF2-40B4-BE49-F238E27FC236}">
                  <a16:creationId xmlns:a16="http://schemas.microsoft.com/office/drawing/2014/main" id="{9F7500DC-0D4A-9D64-0C37-A739C7E5A66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2" name="Agrupar 21">
            <a:extLst>
              <a:ext uri="{FF2B5EF4-FFF2-40B4-BE49-F238E27FC236}">
                <a16:creationId xmlns:a16="http://schemas.microsoft.com/office/drawing/2014/main" id="{1CDF7EFD-D5B2-EC0D-D558-59BBAA799A98}"/>
              </a:ext>
            </a:extLst>
          </p:cNvPr>
          <p:cNvGrpSpPr/>
          <p:nvPr userDrawn="1"/>
        </p:nvGrpSpPr>
        <p:grpSpPr>
          <a:xfrm>
            <a:off x="1943034" y="2409102"/>
            <a:ext cx="5062514" cy="720000"/>
            <a:chOff x="1371472" y="3518119"/>
            <a:chExt cx="5062514" cy="720000"/>
          </a:xfrm>
        </p:grpSpPr>
        <p:sp>
          <p:nvSpPr>
            <p:cNvPr id="23" name="Google Shape;263;p3">
              <a:extLst>
                <a:ext uri="{FF2B5EF4-FFF2-40B4-BE49-F238E27FC236}">
                  <a16:creationId xmlns:a16="http://schemas.microsoft.com/office/drawing/2014/main" id="{DFF883BB-EF91-E5B2-6061-6E21B8BFE45B}"/>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4" name="Agrupar 23">
              <a:extLst>
                <a:ext uri="{FF2B5EF4-FFF2-40B4-BE49-F238E27FC236}">
                  <a16:creationId xmlns:a16="http://schemas.microsoft.com/office/drawing/2014/main" id="{6BD4F702-0F32-00A8-12F6-21BCB70EA1D3}"/>
                </a:ext>
              </a:extLst>
            </p:cNvPr>
            <p:cNvGrpSpPr/>
            <p:nvPr userDrawn="1"/>
          </p:nvGrpSpPr>
          <p:grpSpPr>
            <a:xfrm>
              <a:off x="3036592" y="3607158"/>
              <a:ext cx="3397394" cy="577293"/>
              <a:chOff x="3036592" y="3607158"/>
              <a:chExt cx="3397394" cy="577293"/>
            </a:xfrm>
          </p:grpSpPr>
          <p:sp>
            <p:nvSpPr>
              <p:cNvPr id="25" name="CaixaDeTexto 24">
                <a:extLst>
                  <a:ext uri="{FF2B5EF4-FFF2-40B4-BE49-F238E27FC236}">
                    <a16:creationId xmlns:a16="http://schemas.microsoft.com/office/drawing/2014/main" id="{C9062608-7916-BEAD-28B9-04E48700F2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6" name="CaixaDeTexto 25">
                <a:extLst>
                  <a:ext uri="{FF2B5EF4-FFF2-40B4-BE49-F238E27FC236}">
                    <a16:creationId xmlns:a16="http://schemas.microsoft.com/office/drawing/2014/main" id="{C685717F-A5B8-2515-4007-E531D22B393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7" name="Agrupar 26">
            <a:extLst>
              <a:ext uri="{FF2B5EF4-FFF2-40B4-BE49-F238E27FC236}">
                <a16:creationId xmlns:a16="http://schemas.microsoft.com/office/drawing/2014/main" id="{5EE4B29E-424B-8D7C-B647-D198C043861F}"/>
              </a:ext>
            </a:extLst>
          </p:cNvPr>
          <p:cNvGrpSpPr/>
          <p:nvPr userDrawn="1"/>
        </p:nvGrpSpPr>
        <p:grpSpPr>
          <a:xfrm>
            <a:off x="1954390" y="4190445"/>
            <a:ext cx="4975704" cy="720000"/>
            <a:chOff x="1381746" y="4652701"/>
            <a:chExt cx="4975704" cy="720000"/>
          </a:xfrm>
        </p:grpSpPr>
        <p:sp>
          <p:nvSpPr>
            <p:cNvPr id="28" name="Google Shape;263;p3">
              <a:extLst>
                <a:ext uri="{FF2B5EF4-FFF2-40B4-BE49-F238E27FC236}">
                  <a16:creationId xmlns:a16="http://schemas.microsoft.com/office/drawing/2014/main" id="{7E05CC26-BE3F-0ACF-EE3C-20EB4CCA3FD1}"/>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29" name="Agrupar 28">
              <a:extLst>
                <a:ext uri="{FF2B5EF4-FFF2-40B4-BE49-F238E27FC236}">
                  <a16:creationId xmlns:a16="http://schemas.microsoft.com/office/drawing/2014/main" id="{62556093-38F2-8DF2-8B05-82CC5E99CAF1}"/>
                </a:ext>
              </a:extLst>
            </p:cNvPr>
            <p:cNvGrpSpPr/>
            <p:nvPr userDrawn="1"/>
          </p:nvGrpSpPr>
          <p:grpSpPr>
            <a:xfrm>
              <a:off x="3254536" y="4720111"/>
              <a:ext cx="3102914" cy="605738"/>
              <a:chOff x="3254536" y="4720111"/>
              <a:chExt cx="3102914" cy="605738"/>
            </a:xfrm>
          </p:grpSpPr>
          <p:sp>
            <p:nvSpPr>
              <p:cNvPr id="30" name="CaixaDeTexto 29">
                <a:extLst>
                  <a:ext uri="{FF2B5EF4-FFF2-40B4-BE49-F238E27FC236}">
                    <a16:creationId xmlns:a16="http://schemas.microsoft.com/office/drawing/2014/main" id="{C6CCB859-6953-F2E5-CF06-A2915E6F5AD6}"/>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1" name="CaixaDeTexto 30">
                <a:extLst>
                  <a:ext uri="{FF2B5EF4-FFF2-40B4-BE49-F238E27FC236}">
                    <a16:creationId xmlns:a16="http://schemas.microsoft.com/office/drawing/2014/main" id="{6C79D6CB-D299-0803-788D-AD04012D0466}"/>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2" name="Agrupar 31">
            <a:extLst>
              <a:ext uri="{FF2B5EF4-FFF2-40B4-BE49-F238E27FC236}">
                <a16:creationId xmlns:a16="http://schemas.microsoft.com/office/drawing/2014/main" id="{E6E0AA65-C1AB-D5D4-1722-43EA088B0BAB}"/>
              </a:ext>
            </a:extLst>
          </p:cNvPr>
          <p:cNvGrpSpPr/>
          <p:nvPr userDrawn="1"/>
        </p:nvGrpSpPr>
        <p:grpSpPr>
          <a:xfrm>
            <a:off x="1943805" y="5111112"/>
            <a:ext cx="4154136" cy="720000"/>
            <a:chOff x="1340650" y="4652701"/>
            <a:chExt cx="4154135" cy="720000"/>
          </a:xfrm>
        </p:grpSpPr>
        <p:sp>
          <p:nvSpPr>
            <p:cNvPr id="33" name="Google Shape;263;p3">
              <a:extLst>
                <a:ext uri="{FF2B5EF4-FFF2-40B4-BE49-F238E27FC236}">
                  <a16:creationId xmlns:a16="http://schemas.microsoft.com/office/drawing/2014/main" id="{4FD1CFE6-82D9-A9C1-18AF-A0C3E896373D}"/>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4" name="Agrupar 33">
              <a:extLst>
                <a:ext uri="{FF2B5EF4-FFF2-40B4-BE49-F238E27FC236}">
                  <a16:creationId xmlns:a16="http://schemas.microsoft.com/office/drawing/2014/main" id="{791B6DCE-8AB1-995A-4BBA-93150260B352}"/>
                </a:ext>
              </a:extLst>
            </p:cNvPr>
            <p:cNvGrpSpPr/>
            <p:nvPr userDrawn="1"/>
          </p:nvGrpSpPr>
          <p:grpSpPr>
            <a:xfrm>
              <a:off x="3596335" y="4693263"/>
              <a:ext cx="1898450" cy="621794"/>
              <a:chOff x="3596335" y="4693263"/>
              <a:chExt cx="1898450" cy="621794"/>
            </a:xfrm>
          </p:grpSpPr>
          <p:sp>
            <p:nvSpPr>
              <p:cNvPr id="35" name="CaixaDeTexto 34">
                <a:extLst>
                  <a:ext uri="{FF2B5EF4-FFF2-40B4-BE49-F238E27FC236}">
                    <a16:creationId xmlns:a16="http://schemas.microsoft.com/office/drawing/2014/main" id="{6637FADE-9C24-303A-3C7F-635769F047B9}"/>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6" name="CaixaDeTexto 35">
                <a:extLst>
                  <a:ext uri="{FF2B5EF4-FFF2-40B4-BE49-F238E27FC236}">
                    <a16:creationId xmlns:a16="http://schemas.microsoft.com/office/drawing/2014/main" id="{66C06C43-E3A8-BB2F-CA64-3F4C98EC11FB}"/>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7" name="Retângulo 36">
            <a:extLst>
              <a:ext uri="{FF2B5EF4-FFF2-40B4-BE49-F238E27FC236}">
                <a16:creationId xmlns:a16="http://schemas.microsoft.com/office/drawing/2014/main" id="{1D430249-FB6C-C7B9-0060-0444D55E5B65}"/>
              </a:ext>
            </a:extLst>
          </p:cNvPr>
          <p:cNvSpPr/>
          <p:nvPr userDrawn="1"/>
        </p:nvSpPr>
        <p:spPr>
          <a:xfrm>
            <a:off x="1868383" y="4182993"/>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Google Shape;263;p3">
            <a:extLst>
              <a:ext uri="{FF2B5EF4-FFF2-40B4-BE49-F238E27FC236}">
                <a16:creationId xmlns:a16="http://schemas.microsoft.com/office/drawing/2014/main" id="{A908D452-2B69-DC4F-3156-C900B4108087}"/>
              </a:ext>
            </a:extLst>
          </p:cNvPr>
          <p:cNvSpPr>
            <a:spLocks noChangeAspect="1"/>
          </p:cNvSpPr>
          <p:nvPr userDrawn="1"/>
        </p:nvSpPr>
        <p:spPr>
          <a:xfrm>
            <a:off x="1958054" y="4191687"/>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4</a:t>
            </a:r>
            <a:endParaRPr sz="3600" kern="0" dirty="0">
              <a:solidFill>
                <a:srgbClr val="92D050"/>
              </a:solidFill>
              <a:latin typeface="+mj-lt"/>
              <a:ea typeface="Calibri"/>
              <a:cs typeface="Calibri"/>
              <a:sym typeface="Calibri"/>
            </a:endParaRPr>
          </a:p>
        </p:txBody>
      </p:sp>
      <p:sp>
        <p:nvSpPr>
          <p:cNvPr id="41" name="Retângulo 40">
            <a:extLst>
              <a:ext uri="{FF2B5EF4-FFF2-40B4-BE49-F238E27FC236}">
                <a16:creationId xmlns:a16="http://schemas.microsoft.com/office/drawing/2014/main" id="{B68E3432-57B2-7581-46D0-337FEACB9D94}"/>
              </a:ext>
            </a:extLst>
          </p:cNvPr>
          <p:cNvSpPr/>
          <p:nvPr userDrawn="1"/>
        </p:nvSpPr>
        <p:spPr>
          <a:xfrm>
            <a:off x="1302327" y="1357745"/>
            <a:ext cx="6622473" cy="2771183"/>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7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5" name="Imagem 4">
            <a:extLst>
              <a:ext uri="{FF2B5EF4-FFF2-40B4-BE49-F238E27FC236}">
                <a16:creationId xmlns:a16="http://schemas.microsoft.com/office/drawing/2014/main" id="{27E845A4-E832-9C99-1990-BEC004A5B184}"/>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 name="Imagem 5">
            <a:extLst>
              <a:ext uri="{FF2B5EF4-FFF2-40B4-BE49-F238E27FC236}">
                <a16:creationId xmlns:a16="http://schemas.microsoft.com/office/drawing/2014/main" id="{1F033A6F-0D27-E37C-511B-2A91C16F6CB0}"/>
              </a:ext>
            </a:extLst>
          </p:cNvPr>
          <p:cNvPicPr>
            <a:picLocks/>
          </p:cNvPicPr>
          <p:nvPr userDrawn="1"/>
        </p:nvPicPr>
        <p:blipFill>
          <a:blip r:embed="rId4">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7" name="Slide Number Placeholder 5">
            <a:extLst>
              <a:ext uri="{FF2B5EF4-FFF2-40B4-BE49-F238E27FC236}">
                <a16:creationId xmlns:a16="http://schemas.microsoft.com/office/drawing/2014/main" id="{D6B2159C-D5B0-FB19-7096-F5A9E865B31B}"/>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11" name="Imagem 10">
            <a:extLst>
              <a:ext uri="{FF2B5EF4-FFF2-40B4-BE49-F238E27FC236}">
                <a16:creationId xmlns:a16="http://schemas.microsoft.com/office/drawing/2014/main" id="{9DF29D9E-9EF6-48DD-D7CE-ECA5FBAD328B}"/>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12" name="Imagem 11">
            <a:extLst>
              <a:ext uri="{FF2B5EF4-FFF2-40B4-BE49-F238E27FC236}">
                <a16:creationId xmlns:a16="http://schemas.microsoft.com/office/drawing/2014/main" id="{F25E585E-93F4-451D-92C0-C338DF748414}"/>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3" name="Imagem 12">
            <a:extLst>
              <a:ext uri="{FF2B5EF4-FFF2-40B4-BE49-F238E27FC236}">
                <a16:creationId xmlns:a16="http://schemas.microsoft.com/office/drawing/2014/main" id="{86CF9810-2C23-E851-E11C-0082EE5B583C}"/>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4" name="Agrupar 13">
            <a:extLst>
              <a:ext uri="{FF2B5EF4-FFF2-40B4-BE49-F238E27FC236}">
                <a16:creationId xmlns:a16="http://schemas.microsoft.com/office/drawing/2014/main" id="{55416BAE-AE43-F46F-32E1-DFED6115D737}"/>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9F8D24A2-FEC7-63E2-E903-16DFBBA30A1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C2114C00-40E5-4DFD-CD7B-6B6FF6CC852B}"/>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CE736B7F-23FB-6CC2-29A8-407958233F2F}"/>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0B62699F-79A0-A160-E8C1-9D90A37F37D7}"/>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9" name="Agrupar 18">
            <a:extLst>
              <a:ext uri="{FF2B5EF4-FFF2-40B4-BE49-F238E27FC236}">
                <a16:creationId xmlns:a16="http://schemas.microsoft.com/office/drawing/2014/main" id="{29074559-00BC-CECD-3311-22FA185F406B}"/>
              </a:ext>
            </a:extLst>
          </p:cNvPr>
          <p:cNvGrpSpPr/>
          <p:nvPr userDrawn="1"/>
        </p:nvGrpSpPr>
        <p:grpSpPr>
          <a:xfrm>
            <a:off x="1952292" y="3306160"/>
            <a:ext cx="5858928" cy="720000"/>
            <a:chOff x="1375371" y="2474101"/>
            <a:chExt cx="5858927" cy="720000"/>
          </a:xfrm>
        </p:grpSpPr>
        <p:grpSp>
          <p:nvGrpSpPr>
            <p:cNvPr id="20" name="Agrupar 19">
              <a:extLst>
                <a:ext uri="{FF2B5EF4-FFF2-40B4-BE49-F238E27FC236}">
                  <a16:creationId xmlns:a16="http://schemas.microsoft.com/office/drawing/2014/main" id="{26E21D23-AD76-AAA5-0382-FA089438CE3A}"/>
                </a:ext>
              </a:extLst>
            </p:cNvPr>
            <p:cNvGrpSpPr/>
            <p:nvPr userDrawn="1"/>
          </p:nvGrpSpPr>
          <p:grpSpPr>
            <a:xfrm>
              <a:off x="2329274" y="2646403"/>
              <a:ext cx="4905024" cy="485640"/>
              <a:chOff x="2329274" y="2705010"/>
              <a:chExt cx="4905024" cy="485640"/>
            </a:xfrm>
          </p:grpSpPr>
          <p:sp>
            <p:nvSpPr>
              <p:cNvPr id="22" name="Google Shape;262;p3">
                <a:extLst>
                  <a:ext uri="{FF2B5EF4-FFF2-40B4-BE49-F238E27FC236}">
                    <a16:creationId xmlns:a16="http://schemas.microsoft.com/office/drawing/2014/main" id="{4190FBDB-EE1B-07E7-4826-7F51B75FAB0B}"/>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3" name="CaixaDeTexto 22">
                <a:extLst>
                  <a:ext uri="{FF2B5EF4-FFF2-40B4-BE49-F238E27FC236}">
                    <a16:creationId xmlns:a16="http://schemas.microsoft.com/office/drawing/2014/main" id="{FAA446B8-77E2-A52B-B8CC-C9D296AE9A4A}"/>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1" name="Google Shape;263;p3">
              <a:extLst>
                <a:ext uri="{FF2B5EF4-FFF2-40B4-BE49-F238E27FC236}">
                  <a16:creationId xmlns:a16="http://schemas.microsoft.com/office/drawing/2014/main" id="{790C5D32-0392-2E5D-2F83-0DC0BB2916D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4" name="Agrupar 23">
            <a:extLst>
              <a:ext uri="{FF2B5EF4-FFF2-40B4-BE49-F238E27FC236}">
                <a16:creationId xmlns:a16="http://schemas.microsoft.com/office/drawing/2014/main" id="{BC7BB97D-75DB-FBA7-4CDF-7D43A1649CF3}"/>
              </a:ext>
            </a:extLst>
          </p:cNvPr>
          <p:cNvGrpSpPr/>
          <p:nvPr userDrawn="1"/>
        </p:nvGrpSpPr>
        <p:grpSpPr>
          <a:xfrm>
            <a:off x="1943034" y="2409102"/>
            <a:ext cx="5062514" cy="720000"/>
            <a:chOff x="1371472" y="3518119"/>
            <a:chExt cx="5062514" cy="720000"/>
          </a:xfrm>
        </p:grpSpPr>
        <p:sp>
          <p:nvSpPr>
            <p:cNvPr id="25" name="Google Shape;263;p3">
              <a:extLst>
                <a:ext uri="{FF2B5EF4-FFF2-40B4-BE49-F238E27FC236}">
                  <a16:creationId xmlns:a16="http://schemas.microsoft.com/office/drawing/2014/main" id="{04FE703C-6317-302C-2E24-F51074FC9D42}"/>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6" name="Agrupar 25">
              <a:extLst>
                <a:ext uri="{FF2B5EF4-FFF2-40B4-BE49-F238E27FC236}">
                  <a16:creationId xmlns:a16="http://schemas.microsoft.com/office/drawing/2014/main" id="{099C237B-22DC-E23E-446E-2C573C717834}"/>
                </a:ext>
              </a:extLst>
            </p:cNvPr>
            <p:cNvGrpSpPr/>
            <p:nvPr userDrawn="1"/>
          </p:nvGrpSpPr>
          <p:grpSpPr>
            <a:xfrm>
              <a:off x="3036592" y="3607158"/>
              <a:ext cx="3397394" cy="577293"/>
              <a:chOff x="3036592" y="3607158"/>
              <a:chExt cx="3397394" cy="577293"/>
            </a:xfrm>
          </p:grpSpPr>
          <p:sp>
            <p:nvSpPr>
              <p:cNvPr id="27" name="CaixaDeTexto 26">
                <a:extLst>
                  <a:ext uri="{FF2B5EF4-FFF2-40B4-BE49-F238E27FC236}">
                    <a16:creationId xmlns:a16="http://schemas.microsoft.com/office/drawing/2014/main" id="{0E4EE410-DC87-7125-42E3-C04E8D1C19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8" name="CaixaDeTexto 27">
                <a:extLst>
                  <a:ext uri="{FF2B5EF4-FFF2-40B4-BE49-F238E27FC236}">
                    <a16:creationId xmlns:a16="http://schemas.microsoft.com/office/drawing/2014/main" id="{96229B0B-4FB5-1D6F-FB8A-D24FAEFD2BD3}"/>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9" name="Agrupar 28">
            <a:extLst>
              <a:ext uri="{FF2B5EF4-FFF2-40B4-BE49-F238E27FC236}">
                <a16:creationId xmlns:a16="http://schemas.microsoft.com/office/drawing/2014/main" id="{2FA851E4-B84E-CC01-961C-8C4B3AA04312}"/>
              </a:ext>
            </a:extLst>
          </p:cNvPr>
          <p:cNvGrpSpPr/>
          <p:nvPr userDrawn="1"/>
        </p:nvGrpSpPr>
        <p:grpSpPr>
          <a:xfrm>
            <a:off x="1954390" y="4190445"/>
            <a:ext cx="4975704" cy="720000"/>
            <a:chOff x="1381746" y="4652701"/>
            <a:chExt cx="4975704" cy="720000"/>
          </a:xfrm>
        </p:grpSpPr>
        <p:sp>
          <p:nvSpPr>
            <p:cNvPr id="30" name="Google Shape;263;p3">
              <a:extLst>
                <a:ext uri="{FF2B5EF4-FFF2-40B4-BE49-F238E27FC236}">
                  <a16:creationId xmlns:a16="http://schemas.microsoft.com/office/drawing/2014/main" id="{BC30A358-0652-7648-C991-88D213FD94C2}"/>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1" name="Agrupar 30">
              <a:extLst>
                <a:ext uri="{FF2B5EF4-FFF2-40B4-BE49-F238E27FC236}">
                  <a16:creationId xmlns:a16="http://schemas.microsoft.com/office/drawing/2014/main" id="{791D7E34-6AD6-47EC-FBFB-2DB44EDE1ECC}"/>
                </a:ext>
              </a:extLst>
            </p:cNvPr>
            <p:cNvGrpSpPr/>
            <p:nvPr userDrawn="1"/>
          </p:nvGrpSpPr>
          <p:grpSpPr>
            <a:xfrm>
              <a:off x="3254536" y="4720111"/>
              <a:ext cx="3102914" cy="605738"/>
              <a:chOff x="3254536" y="4720111"/>
              <a:chExt cx="3102914" cy="605738"/>
            </a:xfrm>
          </p:grpSpPr>
          <p:sp>
            <p:nvSpPr>
              <p:cNvPr id="32" name="CaixaDeTexto 31">
                <a:extLst>
                  <a:ext uri="{FF2B5EF4-FFF2-40B4-BE49-F238E27FC236}">
                    <a16:creationId xmlns:a16="http://schemas.microsoft.com/office/drawing/2014/main" id="{D0855395-3AF2-AD80-7FCE-22129B0F7021}"/>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3" name="CaixaDeTexto 32">
                <a:extLst>
                  <a:ext uri="{FF2B5EF4-FFF2-40B4-BE49-F238E27FC236}">
                    <a16:creationId xmlns:a16="http://schemas.microsoft.com/office/drawing/2014/main" id="{9A7EF5D3-7AAF-34AF-EACB-59F8CF036DA7}"/>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4" name="Agrupar 33">
            <a:extLst>
              <a:ext uri="{FF2B5EF4-FFF2-40B4-BE49-F238E27FC236}">
                <a16:creationId xmlns:a16="http://schemas.microsoft.com/office/drawing/2014/main" id="{0D79B4EC-7627-128E-B995-3504BFADBE53}"/>
              </a:ext>
            </a:extLst>
          </p:cNvPr>
          <p:cNvGrpSpPr/>
          <p:nvPr userDrawn="1"/>
        </p:nvGrpSpPr>
        <p:grpSpPr>
          <a:xfrm>
            <a:off x="1943805" y="5111112"/>
            <a:ext cx="4154136" cy="720000"/>
            <a:chOff x="1340650" y="4652701"/>
            <a:chExt cx="4154135" cy="720000"/>
          </a:xfrm>
        </p:grpSpPr>
        <p:sp>
          <p:nvSpPr>
            <p:cNvPr id="35" name="Google Shape;263;p3">
              <a:extLst>
                <a:ext uri="{FF2B5EF4-FFF2-40B4-BE49-F238E27FC236}">
                  <a16:creationId xmlns:a16="http://schemas.microsoft.com/office/drawing/2014/main" id="{69999C39-400B-BA4D-20E1-CCA11F8437A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6" name="Agrupar 35">
              <a:extLst>
                <a:ext uri="{FF2B5EF4-FFF2-40B4-BE49-F238E27FC236}">
                  <a16:creationId xmlns:a16="http://schemas.microsoft.com/office/drawing/2014/main" id="{C611CFB3-2D2E-06E8-0ADD-1C0A83381A33}"/>
                </a:ext>
              </a:extLst>
            </p:cNvPr>
            <p:cNvGrpSpPr/>
            <p:nvPr userDrawn="1"/>
          </p:nvGrpSpPr>
          <p:grpSpPr>
            <a:xfrm>
              <a:off x="3596335" y="4693263"/>
              <a:ext cx="1898450" cy="621794"/>
              <a:chOff x="3596335" y="4693263"/>
              <a:chExt cx="1898450" cy="621794"/>
            </a:xfrm>
          </p:grpSpPr>
          <p:sp>
            <p:nvSpPr>
              <p:cNvPr id="37" name="CaixaDeTexto 36">
                <a:extLst>
                  <a:ext uri="{FF2B5EF4-FFF2-40B4-BE49-F238E27FC236}">
                    <a16:creationId xmlns:a16="http://schemas.microsoft.com/office/drawing/2014/main" id="{DF344023-402A-1B86-3987-76D51722519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8" name="CaixaDeTexto 37">
                <a:extLst>
                  <a:ext uri="{FF2B5EF4-FFF2-40B4-BE49-F238E27FC236}">
                    <a16:creationId xmlns:a16="http://schemas.microsoft.com/office/drawing/2014/main" id="{0D1B902F-C0C0-9033-DB33-320EBE633D75}"/>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9" name="Retângulo 38">
            <a:extLst>
              <a:ext uri="{FF2B5EF4-FFF2-40B4-BE49-F238E27FC236}">
                <a16:creationId xmlns:a16="http://schemas.microsoft.com/office/drawing/2014/main" id="{A8036A32-C5BE-D1C8-BE55-186C92398880}"/>
              </a:ext>
            </a:extLst>
          </p:cNvPr>
          <p:cNvSpPr/>
          <p:nvPr userDrawn="1"/>
        </p:nvSpPr>
        <p:spPr>
          <a:xfrm>
            <a:off x="1868383" y="5083541"/>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Google Shape;263;p3">
            <a:extLst>
              <a:ext uri="{FF2B5EF4-FFF2-40B4-BE49-F238E27FC236}">
                <a16:creationId xmlns:a16="http://schemas.microsoft.com/office/drawing/2014/main" id="{D3B93BC8-9FBC-2E43-AEEF-A70BA4ECD818}"/>
              </a:ext>
            </a:extLst>
          </p:cNvPr>
          <p:cNvSpPr>
            <a:spLocks noChangeAspect="1"/>
          </p:cNvSpPr>
          <p:nvPr userDrawn="1"/>
        </p:nvSpPr>
        <p:spPr>
          <a:xfrm>
            <a:off x="1944199" y="5106092"/>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5</a:t>
            </a:r>
            <a:endParaRPr sz="3600" kern="0" dirty="0">
              <a:solidFill>
                <a:srgbClr val="92D050"/>
              </a:solidFill>
              <a:latin typeface="+mj-lt"/>
              <a:ea typeface="Calibri"/>
              <a:cs typeface="Calibri"/>
              <a:sym typeface="Calibri"/>
            </a:endParaRPr>
          </a:p>
        </p:txBody>
      </p:sp>
      <p:sp>
        <p:nvSpPr>
          <p:cNvPr id="42" name="Retângulo 41">
            <a:extLst>
              <a:ext uri="{FF2B5EF4-FFF2-40B4-BE49-F238E27FC236}">
                <a16:creationId xmlns:a16="http://schemas.microsoft.com/office/drawing/2014/main" id="{8C18FDC6-2665-0AC4-F281-D5C41B5FC59E}"/>
              </a:ext>
            </a:extLst>
          </p:cNvPr>
          <p:cNvSpPr/>
          <p:nvPr userDrawn="1"/>
        </p:nvSpPr>
        <p:spPr>
          <a:xfrm>
            <a:off x="1302327" y="1357746"/>
            <a:ext cx="6622473" cy="368106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387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170528"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1" name="Agrupar 10">
            <a:extLst>
              <a:ext uri="{FF2B5EF4-FFF2-40B4-BE49-F238E27FC236}">
                <a16:creationId xmlns:a16="http://schemas.microsoft.com/office/drawing/2014/main" id="{F5667F7F-A6B7-C1D9-28BE-CEF3216706D2}"/>
              </a:ext>
            </a:extLst>
          </p:cNvPr>
          <p:cNvGrpSpPr/>
          <p:nvPr userDrawn="1"/>
        </p:nvGrpSpPr>
        <p:grpSpPr>
          <a:xfrm>
            <a:off x="63264" y="6600502"/>
            <a:ext cx="8574911" cy="235008"/>
            <a:chOff x="63264" y="6600502"/>
            <a:chExt cx="8574911" cy="235008"/>
          </a:xfrm>
        </p:grpSpPr>
        <p:grpSp>
          <p:nvGrpSpPr>
            <p:cNvPr id="12" name="Agrupar 11">
              <a:extLst>
                <a:ext uri="{FF2B5EF4-FFF2-40B4-BE49-F238E27FC236}">
                  <a16:creationId xmlns:a16="http://schemas.microsoft.com/office/drawing/2014/main" id="{CC0C076B-35B4-6A16-86B6-5D236FBD7046}"/>
                </a:ext>
              </a:extLst>
            </p:cNvPr>
            <p:cNvGrpSpPr/>
            <p:nvPr userDrawn="1"/>
          </p:nvGrpSpPr>
          <p:grpSpPr>
            <a:xfrm>
              <a:off x="80528" y="6626477"/>
              <a:ext cx="8557647" cy="187489"/>
              <a:chOff x="80528" y="6626477"/>
              <a:chExt cx="8557647" cy="187489"/>
            </a:xfrm>
          </p:grpSpPr>
          <p:sp>
            <p:nvSpPr>
              <p:cNvPr id="19" name="Pentágono 18">
                <a:extLst>
                  <a:ext uri="{FF2B5EF4-FFF2-40B4-BE49-F238E27FC236}">
                    <a16:creationId xmlns:a16="http://schemas.microsoft.com/office/drawing/2014/main" id="{52C4A457-ACCC-17BC-B9E7-AD20FD862949}"/>
                  </a:ext>
                </a:extLst>
              </p:cNvPr>
              <p:cNvSpPr/>
              <p:nvPr userDrawn="1"/>
            </p:nvSpPr>
            <p:spPr>
              <a:xfrm>
                <a:off x="80528" y="6626477"/>
                <a:ext cx="1800000" cy="187489"/>
              </a:xfrm>
              <a:prstGeom prst="homePlat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Divisa 19">
                <a:extLst>
                  <a:ext uri="{FF2B5EF4-FFF2-40B4-BE49-F238E27FC236}">
                    <a16:creationId xmlns:a16="http://schemas.microsoft.com/office/drawing/2014/main" id="{197CF893-B2AE-F04B-DC6C-307B05CE8110}"/>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1" name="Divisa 20">
                <a:extLst>
                  <a:ext uri="{FF2B5EF4-FFF2-40B4-BE49-F238E27FC236}">
                    <a16:creationId xmlns:a16="http://schemas.microsoft.com/office/drawing/2014/main" id="{B509E64D-FA59-68CA-0044-A6DFA824544E}"/>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2" name="Divisa 21">
                <a:extLst>
                  <a:ext uri="{FF2B5EF4-FFF2-40B4-BE49-F238E27FC236}">
                    <a16:creationId xmlns:a16="http://schemas.microsoft.com/office/drawing/2014/main" id="{DF2E9CA1-BEEC-53CC-FF3B-C5AAEB99AFAB}"/>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3" name="Divisa 105">
                <a:extLst>
                  <a:ext uri="{FF2B5EF4-FFF2-40B4-BE49-F238E27FC236}">
                    <a16:creationId xmlns:a16="http://schemas.microsoft.com/office/drawing/2014/main" id="{77B75B77-6FD0-E95D-84F2-2B9647BD45F7}"/>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13" name="Agrupar 12">
              <a:extLst>
                <a:ext uri="{FF2B5EF4-FFF2-40B4-BE49-F238E27FC236}">
                  <a16:creationId xmlns:a16="http://schemas.microsoft.com/office/drawing/2014/main" id="{8435B720-65EE-11F7-0199-FD3799051F70}"/>
                </a:ext>
              </a:extLst>
            </p:cNvPr>
            <p:cNvGrpSpPr/>
            <p:nvPr userDrawn="1"/>
          </p:nvGrpSpPr>
          <p:grpSpPr>
            <a:xfrm>
              <a:off x="63264" y="6600502"/>
              <a:ext cx="8391209" cy="235008"/>
              <a:chOff x="63264" y="6600502"/>
              <a:chExt cx="8391209" cy="235008"/>
            </a:xfrm>
          </p:grpSpPr>
          <p:sp>
            <p:nvSpPr>
              <p:cNvPr id="14" name="CaixaDeTexto 13">
                <a:extLst>
                  <a:ext uri="{FF2B5EF4-FFF2-40B4-BE49-F238E27FC236}">
                    <a16:creationId xmlns:a16="http://schemas.microsoft.com/office/drawing/2014/main" id="{7BD768C5-747B-75B7-8420-FBA3125270FF}"/>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Introduction</a:t>
                </a:r>
              </a:p>
            </p:txBody>
          </p:sp>
          <p:sp>
            <p:nvSpPr>
              <p:cNvPr id="15" name="CaixaDeTexto 14">
                <a:extLst>
                  <a:ext uri="{FF2B5EF4-FFF2-40B4-BE49-F238E27FC236}">
                    <a16:creationId xmlns:a16="http://schemas.microsoft.com/office/drawing/2014/main" id="{6C0EF7B8-1FFB-69CE-2A5A-17FC1CCF75D8}"/>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16" name="CaixaDeTexto 15">
                <a:extLst>
                  <a:ext uri="{FF2B5EF4-FFF2-40B4-BE49-F238E27FC236}">
                    <a16:creationId xmlns:a16="http://schemas.microsoft.com/office/drawing/2014/main" id="{C41FF005-DC3A-5E3E-CD6E-0A23EE9D5F0D}"/>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17" name="CaixaDeTexto 16">
                <a:extLst>
                  <a:ext uri="{FF2B5EF4-FFF2-40B4-BE49-F238E27FC236}">
                    <a16:creationId xmlns:a16="http://schemas.microsoft.com/office/drawing/2014/main" id="{84CE4A80-21B4-81BC-FC68-15CC38C15E3E}"/>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18" name="CaixaDeTexto 17">
                <a:extLst>
                  <a:ext uri="{FF2B5EF4-FFF2-40B4-BE49-F238E27FC236}">
                    <a16:creationId xmlns:a16="http://schemas.microsoft.com/office/drawing/2014/main" id="{7059E829-A626-CFB2-CE3E-B4CDEB88A806}"/>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24" name="Slide Number Placeholder 5">
            <a:extLst>
              <a:ext uri="{FF2B5EF4-FFF2-40B4-BE49-F238E27FC236}">
                <a16:creationId xmlns:a16="http://schemas.microsoft.com/office/drawing/2014/main" id="{419DE443-E1D0-2802-F843-63794AB061D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25" name="CaixaDeTexto 1">
            <a:extLst>
              <a:ext uri="{FF2B5EF4-FFF2-40B4-BE49-F238E27FC236}">
                <a16:creationId xmlns:a16="http://schemas.microsoft.com/office/drawing/2014/main" id="{BBE25185-C0B9-8A71-491B-C6CF27C798E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Introduction</a:t>
            </a:r>
          </a:p>
        </p:txBody>
      </p:sp>
    </p:spTree>
    <p:extLst>
      <p:ext uri="{BB962C8B-B14F-4D97-AF65-F5344CB8AC3E}">
        <p14:creationId xmlns:p14="http://schemas.microsoft.com/office/powerpoint/2010/main" val="306811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5BF4E803-3C52-31A0-3DC4-33535433BCAE}"/>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DEC54E2-380A-86F9-BAB6-CE883CA6C2F8}"/>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2E633D60-4627-793E-7833-D64DB1587E43}"/>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476F3A3-1BC1-8F9A-6326-15D62F070260}"/>
                  </a:ext>
                </a:extLst>
              </p:cNvPr>
              <p:cNvSpPr/>
              <p:nvPr userDrawn="1"/>
            </p:nvSpPr>
            <p:spPr>
              <a:xfrm>
                <a:off x="1829376"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9668BADB-965D-C8CC-9543-F4ACC24FA782}"/>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C9534CD1-C7A6-8BBF-99AB-DDC5C208B37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86E47451-D02E-2C6E-8037-390C91A9931E}"/>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17E8C923-ED0F-B065-F5E4-82EDF4FA1F17}"/>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B5A76A26-6679-1405-A3D4-3BD5F07608B9}"/>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C069EF5F-BDF1-EE48-6B55-7E9F1420A363}"/>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8F827C6-53C6-6375-4B6B-7C5954B707FF}"/>
                  </a:ext>
                </a:extLst>
              </p:cNvPr>
              <p:cNvSpPr txBox="1"/>
              <p:nvPr userDrawn="1"/>
            </p:nvSpPr>
            <p:spPr>
              <a:xfrm>
                <a:off x="2097214" y="6600502"/>
                <a:ext cx="1202675" cy="230832"/>
              </a:xfrm>
              <a:prstGeom prst="rect">
                <a:avLst/>
              </a:prstGeom>
              <a:noFill/>
            </p:spPr>
            <p:txBody>
              <a:bodyPr wrap="square" rtlCol="0">
                <a:spAutoFit/>
              </a:bodyPr>
              <a:lstStyle/>
              <a:p>
                <a:r>
                  <a:rPr lang="pt-BR" sz="900" b="1" i="1" dirty="0">
                    <a:solidFill>
                      <a:schemeClr val="accent6">
                        <a:lumMod val="50000"/>
                      </a:schemeClr>
                    </a:solidFill>
                    <a:latin typeface="+mj-lt"/>
                  </a:rPr>
                  <a:t>Theoretical analysis</a:t>
                </a:r>
              </a:p>
            </p:txBody>
          </p:sp>
          <p:sp>
            <p:nvSpPr>
              <p:cNvPr id="31" name="CaixaDeTexto 30">
                <a:extLst>
                  <a:ext uri="{FF2B5EF4-FFF2-40B4-BE49-F238E27FC236}">
                    <a16:creationId xmlns:a16="http://schemas.microsoft.com/office/drawing/2014/main" id="{D134DE1C-9899-8268-12EF-50BF100AFD00}"/>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2C06E9AA-CCD9-BA56-CA9E-B93A549E56B4}"/>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48231728-265F-77B0-4085-7E6A6C6E0B23}"/>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41F105-E826-4192-85E5-670CF3DBCA3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Theoretical analysis</a:t>
            </a:r>
          </a:p>
        </p:txBody>
      </p:sp>
    </p:spTree>
    <p:extLst>
      <p:ext uri="{BB962C8B-B14F-4D97-AF65-F5344CB8AC3E}">
        <p14:creationId xmlns:p14="http://schemas.microsoft.com/office/powerpoint/2010/main" val="379048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FC23956F-20B9-00DD-0366-4CCB4CF66E4B}"/>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5FF89FE-640B-4E63-3054-C9E6A8C10150}"/>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8EEC8852-5126-48AA-9BA3-CF14D15EB527}"/>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EDA314E-FDDA-CBD0-66F0-65CB46BABB7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D78D627A-3240-0B79-4C33-7266F5FC3D03}"/>
                  </a:ext>
                </a:extLst>
              </p:cNvPr>
              <p:cNvSpPr/>
              <p:nvPr userDrawn="1"/>
            </p:nvSpPr>
            <p:spPr>
              <a:xfrm>
                <a:off x="3542224"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3DB1812C-5EC6-7A47-D14E-348FA83B1CB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B55F3D8F-8E5B-8A65-92EE-6EB929C625A2}"/>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00210C29-4F51-8920-CC03-91723A86AB39}"/>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3D13BD61-1D71-353B-EEAC-02FF87C979B4}"/>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E16CB437-A564-12A3-D965-6592ED31D86C}"/>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Experimental methodology</a:t>
                </a:r>
              </a:p>
            </p:txBody>
          </p:sp>
          <p:sp>
            <p:nvSpPr>
              <p:cNvPr id="30" name="CaixaDeTexto 29">
                <a:extLst>
                  <a:ext uri="{FF2B5EF4-FFF2-40B4-BE49-F238E27FC236}">
                    <a16:creationId xmlns:a16="http://schemas.microsoft.com/office/drawing/2014/main" id="{570D3CC9-CC03-6F8C-DC16-A741582123D3}"/>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2D93AF04-79E8-054E-AD5C-C6A7A931E3B6}"/>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5A21361B-6C17-164E-705E-9F1E42D831FC}"/>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E3780525-8B42-77A2-5F23-13856CC3BE67}"/>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DAE2AD-48F8-1D95-198B-04E15F3D2D60}"/>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methodology</a:t>
            </a:r>
          </a:p>
        </p:txBody>
      </p:sp>
    </p:spTree>
    <p:extLst>
      <p:ext uri="{BB962C8B-B14F-4D97-AF65-F5344CB8AC3E}">
        <p14:creationId xmlns:p14="http://schemas.microsoft.com/office/powerpoint/2010/main" val="87892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6" name="Agrupar 25">
            <a:extLst>
              <a:ext uri="{FF2B5EF4-FFF2-40B4-BE49-F238E27FC236}">
                <a16:creationId xmlns:a16="http://schemas.microsoft.com/office/drawing/2014/main" id="{E665E9B0-DC37-0900-C8A1-83C9F3AD29AA}"/>
              </a:ext>
            </a:extLst>
          </p:cNvPr>
          <p:cNvGrpSpPr/>
          <p:nvPr userDrawn="1"/>
        </p:nvGrpSpPr>
        <p:grpSpPr>
          <a:xfrm>
            <a:off x="63264" y="6600502"/>
            <a:ext cx="8574911" cy="235008"/>
            <a:chOff x="63264" y="6600502"/>
            <a:chExt cx="8574911" cy="235008"/>
          </a:xfrm>
        </p:grpSpPr>
        <p:grpSp>
          <p:nvGrpSpPr>
            <p:cNvPr id="27" name="Agrupar 26">
              <a:extLst>
                <a:ext uri="{FF2B5EF4-FFF2-40B4-BE49-F238E27FC236}">
                  <a16:creationId xmlns:a16="http://schemas.microsoft.com/office/drawing/2014/main" id="{C8937FCC-E5D2-79CC-33EE-FA907361808A}"/>
                </a:ext>
              </a:extLst>
            </p:cNvPr>
            <p:cNvGrpSpPr/>
            <p:nvPr userDrawn="1"/>
          </p:nvGrpSpPr>
          <p:grpSpPr>
            <a:xfrm>
              <a:off x="80528" y="6626477"/>
              <a:ext cx="8557647" cy="187489"/>
              <a:chOff x="80528" y="6626477"/>
              <a:chExt cx="8557647" cy="187489"/>
            </a:xfrm>
          </p:grpSpPr>
          <p:sp>
            <p:nvSpPr>
              <p:cNvPr id="34" name="Pentágono 33">
                <a:extLst>
                  <a:ext uri="{FF2B5EF4-FFF2-40B4-BE49-F238E27FC236}">
                    <a16:creationId xmlns:a16="http://schemas.microsoft.com/office/drawing/2014/main" id="{83DCCDE6-C074-2EDD-F7E5-782DFB5C30DF}"/>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Divisa 34">
                <a:extLst>
                  <a:ext uri="{FF2B5EF4-FFF2-40B4-BE49-F238E27FC236}">
                    <a16:creationId xmlns:a16="http://schemas.microsoft.com/office/drawing/2014/main" id="{D2816BB8-6B1E-9FD6-41A4-9B2F442D56D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777A4FB3-3C4A-0D43-1EE9-CDF08E24F30C}"/>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36">
                <a:extLst>
                  <a:ext uri="{FF2B5EF4-FFF2-40B4-BE49-F238E27FC236}">
                    <a16:creationId xmlns:a16="http://schemas.microsoft.com/office/drawing/2014/main" id="{6CD43623-DCF4-6A18-D0C1-9D16AD30B7C9}"/>
                  </a:ext>
                </a:extLst>
              </p:cNvPr>
              <p:cNvSpPr/>
              <p:nvPr userDrawn="1"/>
            </p:nvSpPr>
            <p:spPr>
              <a:xfrm>
                <a:off x="5255072"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8" name="Divisa 105">
                <a:extLst>
                  <a:ext uri="{FF2B5EF4-FFF2-40B4-BE49-F238E27FC236}">
                    <a16:creationId xmlns:a16="http://schemas.microsoft.com/office/drawing/2014/main" id="{98C4F4D4-3E19-B2A0-6B15-E5D112A54191}"/>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8" name="Agrupar 27">
              <a:extLst>
                <a:ext uri="{FF2B5EF4-FFF2-40B4-BE49-F238E27FC236}">
                  <a16:creationId xmlns:a16="http://schemas.microsoft.com/office/drawing/2014/main" id="{8DD224A7-8DF6-A0BA-C27F-D9E8848963C9}"/>
                </a:ext>
              </a:extLst>
            </p:cNvPr>
            <p:cNvGrpSpPr/>
            <p:nvPr userDrawn="1"/>
          </p:nvGrpSpPr>
          <p:grpSpPr>
            <a:xfrm>
              <a:off x="63264" y="6600502"/>
              <a:ext cx="8391209" cy="235008"/>
              <a:chOff x="63264" y="6600502"/>
              <a:chExt cx="8391209" cy="235008"/>
            </a:xfrm>
          </p:grpSpPr>
          <p:sp>
            <p:nvSpPr>
              <p:cNvPr id="29" name="CaixaDeTexto 28">
                <a:extLst>
                  <a:ext uri="{FF2B5EF4-FFF2-40B4-BE49-F238E27FC236}">
                    <a16:creationId xmlns:a16="http://schemas.microsoft.com/office/drawing/2014/main" id="{C8407A58-46CB-5C60-69C7-ED1F7D9FD7F7}"/>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30" name="CaixaDeTexto 29">
                <a:extLst>
                  <a:ext uri="{FF2B5EF4-FFF2-40B4-BE49-F238E27FC236}">
                    <a16:creationId xmlns:a16="http://schemas.microsoft.com/office/drawing/2014/main" id="{92218686-E13D-039F-AE60-07B747F07A8F}"/>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1" name="CaixaDeTexto 30">
                <a:extLst>
                  <a:ext uri="{FF2B5EF4-FFF2-40B4-BE49-F238E27FC236}">
                    <a16:creationId xmlns:a16="http://schemas.microsoft.com/office/drawing/2014/main" id="{D10D6DBC-1286-622B-7241-89425A6A6B8C}"/>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2" name="CaixaDeTexto 31">
                <a:extLst>
                  <a:ext uri="{FF2B5EF4-FFF2-40B4-BE49-F238E27FC236}">
                    <a16:creationId xmlns:a16="http://schemas.microsoft.com/office/drawing/2014/main" id="{5F29FF4E-EE97-FB8C-E6B2-1F5BD30551FA}"/>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3" name="CaixaDeTexto 32">
                <a:extLst>
                  <a:ext uri="{FF2B5EF4-FFF2-40B4-BE49-F238E27FC236}">
                    <a16:creationId xmlns:a16="http://schemas.microsoft.com/office/drawing/2014/main" id="{D1503280-F30B-604F-3EEF-4DBD342463BA}"/>
                  </a:ext>
                </a:extLst>
              </p:cNvPr>
              <p:cNvSpPr txBox="1"/>
              <p:nvPr userDrawn="1"/>
            </p:nvSpPr>
            <p:spPr>
              <a:xfrm>
                <a:off x="5532518" y="6600503"/>
                <a:ext cx="1878024" cy="230832"/>
              </a:xfrm>
              <a:prstGeom prst="rect">
                <a:avLst/>
              </a:prstGeom>
              <a:noFill/>
            </p:spPr>
            <p:txBody>
              <a:bodyPr wrap="square" rtlCol="0">
                <a:spAutoFit/>
              </a:bodyPr>
              <a:lstStyle/>
              <a:p>
                <a:r>
                  <a:rPr lang="pt-BR" sz="900" b="1" i="1" dirty="0">
                    <a:solidFill>
                      <a:schemeClr val="accent6">
                        <a:lumMod val="50000"/>
                      </a:schemeClr>
                    </a:solidFill>
                    <a:latin typeface="+mj-lt"/>
                  </a:rPr>
                  <a:t>Experimental results</a:t>
                </a:r>
              </a:p>
            </p:txBody>
          </p:sp>
        </p:grpSp>
      </p:grpSp>
      <p:sp>
        <p:nvSpPr>
          <p:cNvPr id="39" name="Slide Number Placeholder 5">
            <a:extLst>
              <a:ext uri="{FF2B5EF4-FFF2-40B4-BE49-F238E27FC236}">
                <a16:creationId xmlns:a16="http://schemas.microsoft.com/office/drawing/2014/main" id="{22C3A3CF-71E5-CE6A-DB94-2AE0F4709289}"/>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CA3E6FD4-A3C9-ED28-FFFA-5006B1C1C6D7}"/>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results</a:t>
            </a:r>
          </a:p>
        </p:txBody>
      </p:sp>
    </p:spTree>
    <p:extLst>
      <p:ext uri="{BB962C8B-B14F-4D97-AF65-F5344CB8AC3E}">
        <p14:creationId xmlns:p14="http://schemas.microsoft.com/office/powerpoint/2010/main" val="210413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1CF9A-37AE-EC41-9A17-7C0C6361BFB7}" type="datetimeFigureOut">
              <a:rPr lang="pt-BR" smtClean="0"/>
              <a:t>09/06/2022</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BC950-251C-C54F-B7C8-B690C16CB249}" type="slidenum">
              <a:rPr lang="pt-BR" smtClean="0"/>
              <a:t>‹#›</a:t>
            </a:fld>
            <a:endParaRPr lang="pt-BR"/>
          </a:p>
        </p:txBody>
      </p:sp>
    </p:spTree>
    <p:extLst>
      <p:ext uri="{BB962C8B-B14F-4D97-AF65-F5344CB8AC3E}">
        <p14:creationId xmlns:p14="http://schemas.microsoft.com/office/powerpoint/2010/main" val="2954794079"/>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1" r:id="rId3"/>
    <p:sldLayoutId id="2147483682" r:id="rId4"/>
    <p:sldLayoutId id="2147483683" r:id="rId5"/>
    <p:sldLayoutId id="2147483662" r:id="rId6"/>
    <p:sldLayoutId id="2147483676" r:id="rId7"/>
    <p:sldLayoutId id="2147483677" r:id="rId8"/>
    <p:sldLayoutId id="2147483678" r:id="rId9"/>
    <p:sldLayoutId id="2147483679" r:id="rId10"/>
    <p:sldLayoutId id="2147483680" r:id="rId11"/>
    <p:sldLayoutId id="2147483685" r:id="rId12"/>
    <p:sldLayoutId id="214748367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29.png"/><Relationship Id="rId1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png"/><Relationship Id="rId7" Type="http://schemas.openxmlformats.org/officeDocument/2006/relationships/image" Target="../media/image58.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9.jpg"/><Relationship Id="rId1" Type="http://schemas.openxmlformats.org/officeDocument/2006/relationships/slideLayout" Target="../slideLayouts/slideLayout8.xml"/><Relationship Id="rId5" Type="http://schemas.microsoft.com/office/2007/relationships/hdphoto" Target="../media/hdphoto15.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63.png"/><Relationship Id="rId2" Type="http://schemas.openxmlformats.org/officeDocument/2006/relationships/image" Target="../media/image75.png"/><Relationship Id="rId1" Type="http://schemas.openxmlformats.org/officeDocument/2006/relationships/slideLayout" Target="../slideLayouts/slideLayout8.xml"/><Relationship Id="rId6" Type="http://schemas.openxmlformats.org/officeDocument/2006/relationships/image" Target="../media/image580.png"/><Relationship Id="rId5" Type="http://schemas.openxmlformats.org/officeDocument/2006/relationships/image" Target="../media/image571.png"/><Relationship Id="rId4" Type="http://schemas.openxmlformats.org/officeDocument/2006/relationships/image" Target="../media/image62.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64.jpeg"/><Relationship Id="rId1" Type="http://schemas.openxmlformats.org/officeDocument/2006/relationships/slideLayout" Target="../slideLayouts/slideLayout8.xml"/><Relationship Id="rId4" Type="http://schemas.openxmlformats.org/officeDocument/2006/relationships/image" Target="../media/image570.png"/></Relationships>
</file>

<file path=ppt/slides/_rels/slide19.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8.xml"/><Relationship Id="rId6" Type="http://schemas.openxmlformats.org/officeDocument/2006/relationships/image" Target="../media/image69.png"/><Relationship Id="rId5" Type="http://schemas.openxmlformats.org/officeDocument/2006/relationships/image" Target="../media/image57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70.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image" Target="../media/image71.jpeg"/><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4.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740.png"/><Relationship Id="rId7" Type="http://schemas.openxmlformats.org/officeDocument/2006/relationships/image" Target="../media/image80.png"/><Relationship Id="rId2" Type="http://schemas.openxmlformats.org/officeDocument/2006/relationships/image" Target="../media/image78.jpeg"/><Relationship Id="rId1" Type="http://schemas.openxmlformats.org/officeDocument/2006/relationships/slideLayout" Target="../slideLayouts/slideLayout9.xml"/><Relationship Id="rId6" Type="http://schemas.openxmlformats.org/officeDocument/2006/relationships/image" Target="../media/image791.png"/><Relationship Id="rId5" Type="http://schemas.openxmlformats.org/officeDocument/2006/relationships/image" Target="../media/image78.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10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00.png"/><Relationship Id="rId5" Type="http://schemas.openxmlformats.org/officeDocument/2006/relationships/slideLayout" Target="../slideLayouts/slideLayout9.xml"/><Relationship Id="rId4" Type="http://schemas.microsoft.com/office/2007/relationships/media" Target="../media/media3.mp4"/></Relationships>
</file>

<file path=ppt/slides/_rels/slide28.xml.rels><?xml version="1.0" encoding="UTF-8" standalone="yes"?>
<Relationships xmlns="http://schemas.openxmlformats.org/package/2006/relationships"><Relationship Id="rId8" Type="http://schemas.openxmlformats.org/officeDocument/2006/relationships/image" Target="../media/image951.png"/><Relationship Id="rId7" Type="http://schemas.openxmlformats.org/officeDocument/2006/relationships/image" Target="../media/image740.png"/><Relationship Id="rId12" Type="http://schemas.openxmlformats.org/officeDocument/2006/relationships/image" Target="../media/image106.png"/><Relationship Id="rId2" Type="http://schemas.openxmlformats.org/officeDocument/2006/relationships/image" Target="../media/image102.jpeg"/><Relationship Id="rId1" Type="http://schemas.openxmlformats.org/officeDocument/2006/relationships/slideLayout" Target="../slideLayouts/slideLayout9.xml"/><Relationship Id="rId11" Type="http://schemas.openxmlformats.org/officeDocument/2006/relationships/image" Target="../media/image105.png"/><Relationship Id="rId10" Type="http://schemas.openxmlformats.org/officeDocument/2006/relationships/image" Target="../media/image104.png"/><Relationship Id="rId9" Type="http://schemas.openxmlformats.org/officeDocument/2006/relationships/image" Target="../media/image103.png"/></Relationships>
</file>

<file path=ppt/slides/_rels/slide29.xml.rels><?xml version="1.0" encoding="UTF-8" standalone="yes"?>
<Relationships xmlns="http://schemas.openxmlformats.org/package/2006/relationships"><Relationship Id="rId8" Type="http://schemas.openxmlformats.org/officeDocument/2006/relationships/image" Target="../media/image108.png"/><Relationship Id="rId13" Type="http://schemas.openxmlformats.org/officeDocument/2006/relationships/image" Target="../media/image106.png"/><Relationship Id="rId7" Type="http://schemas.openxmlformats.org/officeDocument/2006/relationships/image" Target="../media/image740.png"/><Relationship Id="rId12" Type="http://schemas.openxmlformats.org/officeDocument/2006/relationships/image" Target="../media/image104.png"/><Relationship Id="rId2" Type="http://schemas.openxmlformats.org/officeDocument/2006/relationships/image" Target="../media/image107.jpeg"/><Relationship Id="rId1" Type="http://schemas.openxmlformats.org/officeDocument/2006/relationships/slideLayout" Target="../slideLayouts/slideLayout9.xml"/><Relationship Id="rId11" Type="http://schemas.openxmlformats.org/officeDocument/2006/relationships/image" Target="../media/image951.png"/><Relationship Id="rId15" Type="http://schemas.openxmlformats.org/officeDocument/2006/relationships/image" Target="../media/image105.png"/><Relationship Id="rId9" Type="http://schemas.openxmlformats.org/officeDocument/2006/relationships/image" Target="../media/image109.png"/><Relationship Id="rId14" Type="http://schemas.openxmlformats.org/officeDocument/2006/relationships/image" Target="../media/image103.png"/></Relationships>
</file>

<file path=ppt/slides/_rels/slide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9.png"/><Relationship Id="rId7" Type="http://schemas.openxmlformats.org/officeDocument/2006/relationships/image" Target="../media/image510.png"/><Relationship Id="rId12" Type="http://schemas.microsoft.com/office/2007/relationships/hdphoto" Target="../media/hdphoto14.wdp"/><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10.png"/><Relationship Id="rId11" Type="http://schemas.openxmlformats.org/officeDocument/2006/relationships/image" Target="../media/image11.png"/><Relationship Id="rId5" Type="http://schemas.openxmlformats.org/officeDocument/2006/relationships/image" Target="../media/image33.png"/><Relationship Id="rId10" Type="http://schemas.microsoft.com/office/2007/relationships/hdphoto" Target="../media/hdphoto13.wdp"/><Relationship Id="rId4" Type="http://schemas.microsoft.com/office/2007/relationships/hdphoto" Target="../media/hdphoto12.wdp"/><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740.png"/><Relationship Id="rId7" Type="http://schemas.openxmlformats.org/officeDocument/2006/relationships/image" Target="../media/image1031.png"/><Relationship Id="rId2" Type="http://schemas.openxmlformats.org/officeDocument/2006/relationships/image" Target="../media/image110.jpeg"/><Relationship Id="rId1" Type="http://schemas.openxmlformats.org/officeDocument/2006/relationships/slideLayout" Target="../slideLayouts/slideLayout9.xml"/><Relationship Id="rId6" Type="http://schemas.openxmlformats.org/officeDocument/2006/relationships/image" Target="../media/image951.png"/><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3.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4.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5.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6.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17.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39.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7.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16.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11" Type="http://schemas.microsoft.com/office/2007/relationships/hdphoto" Target="../media/hdphoto18.wdp"/><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15.wdp"/><Relationship Id="rId9" Type="http://schemas.microsoft.com/office/2007/relationships/hdphoto" Target="../media/hdphoto1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8.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9.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20.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12.xml"/><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12.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21.png"/><Relationship Id="rId20"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190.png"/><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customXml" Target="../ink/ink8.xml"/><Relationship Id="rId7"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customXml" Target="../ink/ink9.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13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4"/>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 Dissipated energy</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First collision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429984" y="3601415"/>
            <a:ext cx="2757238" cy="400110"/>
          </a:xfrm>
          <a:prstGeom prst="rect">
            <a:avLst/>
          </a:prstGeom>
          <a:noFill/>
        </p:spPr>
        <p:txBody>
          <a:bodyPr wrap="square" rtlCol="0">
            <a:spAutoFit/>
          </a:bodyPr>
          <a:lstStyle/>
          <a:p>
            <a:r>
              <a:rPr lang="pt-BR" sz="2000" b="1" dirty="0">
                <a:solidFill>
                  <a:srgbClr val="00B050"/>
                </a:solidFill>
              </a:rPr>
              <a:t>(1)</a:t>
            </a:r>
            <a:r>
              <a:rPr lang="pt-BR" dirty="0"/>
              <a:t> </a:t>
            </a:r>
            <a:r>
              <a:rPr lang="pt-BR" dirty="0" err="1"/>
              <a:t>Newton’s</a:t>
            </a:r>
            <a:r>
              <a:rPr lang="pt-BR" dirty="0"/>
              <a:t> </a:t>
            </a:r>
            <a:r>
              <a:rPr lang="pt-BR" dirty="0" err="1"/>
              <a:t>Second</a:t>
            </a:r>
            <a:r>
              <a:rPr lang="pt-BR" dirty="0"/>
              <a:t> Law</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1801529" y="3585214"/>
            <a:ext cx="4634010" cy="400110"/>
          </a:xfrm>
          <a:prstGeom prst="rect">
            <a:avLst/>
          </a:prstGeom>
          <a:noFill/>
        </p:spPr>
        <p:txBody>
          <a:bodyPr wrap="square" rtlCol="0">
            <a:spAutoFit/>
          </a:bodyPr>
          <a:lstStyle/>
          <a:p>
            <a:r>
              <a:rPr lang="pt-BR" sz="2000" b="1" dirty="0">
                <a:solidFill>
                  <a:schemeClr val="accent2"/>
                </a:solidFill>
              </a:rPr>
              <a:t>(2)</a:t>
            </a:r>
            <a:r>
              <a:rPr lang="pt-BR" dirty="0"/>
              <a:t> </a:t>
            </a:r>
            <a:r>
              <a:rPr lang="pt-BR" dirty="0" err="1"/>
              <a:t>Rotational</a:t>
            </a:r>
            <a:r>
              <a:rPr lang="pt-BR" dirty="0"/>
              <a:t> </a:t>
            </a:r>
            <a:r>
              <a:rPr lang="pt-BR" dirty="0" err="1"/>
              <a:t>symmetry</a:t>
            </a:r>
            <a:r>
              <a:rPr lang="pt-BR" dirty="0"/>
              <a:t> + </a:t>
            </a:r>
            <a:r>
              <a:rPr lang="pt-BR" dirty="0" err="1"/>
              <a:t>Euler’s</a:t>
            </a:r>
            <a:r>
              <a:rPr lang="pt-BR" dirty="0"/>
              <a:t> </a:t>
            </a:r>
            <a:r>
              <a:rPr lang="pt-BR" dirty="0" err="1"/>
              <a:t>Equations</a:t>
            </a: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1770144" y="4000884"/>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1770144" y="4000884"/>
                <a:ext cx="4351704" cy="333489"/>
              </a:xfrm>
              <a:prstGeom prst="rect">
                <a:avLst/>
              </a:prstGeom>
              <a:blipFill>
                <a:blip r:embed="rId7"/>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collisions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8"/>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9"/>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10"/>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1"/>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2"/>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95758" cy="246221"/>
          </a:xfrm>
          <a:prstGeom prst="rect">
            <a:avLst/>
          </a:prstGeom>
          <a:noFill/>
        </p:spPr>
        <p:txBody>
          <a:bodyPr wrap="none" lIns="0" tIns="0" rIns="0" bIns="0" rtlCol="0">
            <a:spAutoFit/>
          </a:bodyPr>
          <a:lstStyle/>
          <a:p>
            <a:r>
              <a:rPr lang="pt-BR" sz="1600" dirty="0"/>
              <a:t>dissipation</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i="1"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𝑆</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𝑚𝑢𝑙𝑡𝑖𝑝𝑙𝑖𝑐𝑖𝑡𝑦</m:t>
                      </m:r>
                      <m:r>
                        <a:rPr lang="pt-BR" b="0" i="1" smtClean="0">
                          <a:latin typeface="Cambria Math" panose="02040503050406030204" pitchFamily="18" charset="0"/>
                        </a:rPr>
                        <m:t> </m:t>
                      </m:r>
                      <m:r>
                        <a:rPr lang="pt-BR" b="0" i="1" smtClean="0">
                          <a:latin typeface="Cambria Math" panose="02040503050406030204" pitchFamily="18" charset="0"/>
                        </a:rPr>
                        <m:t>𝑓𝑎𝑐𝑡𝑜𝑟</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i="1" dirty="0">
                  <a:latin typeface="Cambria Math" panose="02040503050406030204" pitchFamily="18" charset="0"/>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i="1">
                          <a:latin typeface="Cambria Math" panose="02040503050406030204" pitchFamily="18" charset="0"/>
                        </a:rPr>
                        <m:t>𝑚𝑢𝑙𝑡𝑖𝑝𝑙𝑖𝑐𝑖𝑡𝑦</m:t>
                      </m:r>
                      <m:r>
                        <a:rPr lang="pt-BR" i="1">
                          <a:latin typeface="Cambria Math" panose="02040503050406030204" pitchFamily="18" charset="0"/>
                        </a:rPr>
                        <m:t> </m:t>
                      </m:r>
                      <m:r>
                        <a:rPr lang="pt-BR" i="1">
                          <a:latin typeface="Cambria Math" panose="02040503050406030204" pitchFamily="18" charset="0"/>
                        </a:rPr>
                        <m:t>𝑓𝑎𝑐𝑡𝑜𝑟</m:t>
                      </m:r>
                      <m:r>
                        <a:rPr lang="pt-BR" i="1">
                          <a:latin typeface="Cambria Math" panose="02040503050406030204" pitchFamily="18" charset="0"/>
                        </a:rPr>
                        <m:t> </m:t>
                      </m:r>
                      <m:r>
                        <a:rPr lang="pt-BR" b="0" i="1" smtClean="0">
                          <a:latin typeface="Cambria Math" panose="02040503050406030204" pitchFamily="18" charset="0"/>
                        </a:rPr>
                        <m:t>𝑜𝑓</m:t>
                      </m:r>
                      <m:r>
                        <a:rPr lang="pt-BR" i="1">
                          <a:latin typeface="Cambria Math" panose="02040503050406030204" pitchFamily="18" charset="0"/>
                        </a:rPr>
                        <m:t> "</m:t>
                      </m:r>
                      <m:r>
                        <a:rPr lang="pt-BR" b="0" i="1" smtClean="0">
                          <a:latin typeface="Cambria Math" panose="02040503050406030204" pitchFamily="18" charset="0"/>
                        </a:rPr>
                        <m:t>𝑓𝑎𝑐𝑒</m:t>
                      </m:r>
                      <m:r>
                        <a:rPr lang="pt-BR" i="1">
                          <a:latin typeface="Cambria Math" panose="02040503050406030204" pitchFamily="18" charset="0"/>
                        </a:rPr>
                        <m:t>" </m:t>
                      </m:r>
                      <m:r>
                        <a:rPr lang="pt-BR" i="1">
                          <a:latin typeface="Cambria Math" panose="02040503050406030204" pitchFamily="18" charset="0"/>
                        </a:rPr>
                        <m:t>𝑠𝑡𝑎𝑡𝑒</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4"/>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Definitions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4"/>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Canonical ensemble for a two-level system</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225424" y="2136617"/>
            <a:ext cx="1727199" cy="783420"/>
          </a:xfrm>
          <a:prstGeom prst="rect">
            <a:avLst/>
          </a:prstGeom>
          <a:noFill/>
        </p:spPr>
        <p:txBody>
          <a:bodyPr wrap="square">
            <a:spAutoFit/>
          </a:bodyPr>
          <a:lstStyle/>
          <a:p>
            <a:pPr algn="ctr">
              <a:lnSpc>
                <a:spcPct val="130000"/>
              </a:lnSpc>
            </a:pPr>
            <a:r>
              <a:rPr lang="pt-BR" dirty="0"/>
              <a:t>Boltzmann Distribution</a:t>
            </a:r>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1" y="3669225"/>
            <a:ext cx="1900766" cy="783420"/>
          </a:xfrm>
          <a:prstGeom prst="rect">
            <a:avLst/>
          </a:prstGeom>
          <a:noFill/>
        </p:spPr>
        <p:txBody>
          <a:bodyPr wrap="square">
            <a:spAutoFit/>
          </a:bodyPr>
          <a:lstStyle/>
          <a:p>
            <a:pPr algn="ctr">
              <a:lnSpc>
                <a:spcPct val="130000"/>
              </a:lnSpc>
            </a:pPr>
            <a:r>
              <a:rPr lang="pt-BR" sz="1800" dirty="0"/>
              <a:t>Normalization of probabilities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3" y="5107291"/>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𝑺</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3" y="5107291"/>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𝑆</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𝑆</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4"/>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Multiplicity Factors</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85019293-756C-98E4-8BFB-6E819F6D51CF}"/>
              </a:ext>
            </a:extLst>
          </p:cNvPr>
          <p:cNvSpPr txBox="1"/>
          <p:nvPr/>
        </p:nvSpPr>
        <p:spPr>
          <a:xfrm>
            <a:off x="4649102" y="4789170"/>
            <a:ext cx="300082" cy="307777"/>
          </a:xfrm>
          <a:prstGeom prst="rect">
            <a:avLst/>
          </a:prstGeom>
          <a:noFill/>
        </p:spPr>
        <p:txBody>
          <a:bodyPr wrap="none" rtlCol="0">
            <a:spAutoFit/>
          </a:bodyPr>
          <a:lstStyle/>
          <a:p>
            <a:r>
              <a:rPr lang="pt-BR" sz="1400" dirty="0">
                <a:solidFill>
                  <a:srgbClr val="00B050"/>
                </a:solidFill>
              </a:rPr>
              <a:t>N</a:t>
            </a:r>
          </a:p>
        </p:txBody>
      </p:sp>
      <p:sp>
        <p:nvSpPr>
          <p:cNvPr id="18" name="CaixaDeTexto 17">
            <a:extLst>
              <a:ext uri="{FF2B5EF4-FFF2-40B4-BE49-F238E27FC236}">
                <a16:creationId xmlns:a16="http://schemas.microsoft.com/office/drawing/2014/main" id="{7724D74B-FD9E-F885-8444-4E5D0F336320}"/>
              </a:ext>
            </a:extLst>
          </p:cNvPr>
          <p:cNvSpPr txBox="1"/>
          <p:nvPr/>
        </p:nvSpPr>
        <p:spPr>
          <a:xfrm>
            <a:off x="4393751" y="5627238"/>
            <a:ext cx="300082" cy="307777"/>
          </a:xfrm>
          <a:prstGeom prst="rect">
            <a:avLst/>
          </a:prstGeom>
          <a:noFill/>
        </p:spPr>
        <p:txBody>
          <a:bodyPr wrap="none" rtlCol="0">
            <a:spAutoFit/>
          </a:bodyPr>
          <a:lstStyle/>
          <a:p>
            <a:r>
              <a:rPr lang="pt-BR" sz="1400" dirty="0">
                <a:solidFill>
                  <a:schemeClr val="accent1"/>
                </a:solidFill>
              </a:rPr>
              <a:t>N</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𝐿</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Circumscribed sphere</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7" grpId="0"/>
      <p:bldP spid="18" grpId="0"/>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612044" cy="369332"/>
          </a:xfrm>
          <a:prstGeom prst="rect">
            <a:avLst/>
          </a:prstGeom>
          <a:noFill/>
        </p:spPr>
        <p:txBody>
          <a:bodyPr wrap="none" rtlCol="0">
            <a:spAutoFit/>
          </a:bodyPr>
          <a:lstStyle/>
          <a:p>
            <a:r>
              <a:rPr lang="pt-BR" dirty="0"/>
              <a:t>Analogamente:</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a:t>C.E.T. + Energy Conservation</a:t>
            </a:r>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231056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4"/>
          </p:nvPr>
        </p:nvSpPr>
        <p:spPr>
          <a:xfrm>
            <a:off x="8664575" y="6556375"/>
            <a:ext cx="479425" cy="365125"/>
          </a:xfrm>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4"/>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dice used</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dice of each ratio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throws per ratio</a:t>
            </a:r>
          </a:p>
          <a:p>
            <a:pPr marL="285750" indent="-285750">
              <a:lnSpc>
                <a:spcPct val="130000"/>
              </a:lnSpc>
              <a:buFont typeface="Wingdings" panose="05000000000000000000" pitchFamily="2" charset="2"/>
              <a:buChar char="§"/>
            </a:pPr>
            <a:r>
              <a:rPr lang="pt-BR" dirty="0"/>
              <a:t>4800 throws per hour</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4"/>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Data obtained and calculation of uncertainties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Mean uncertainty</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7111947"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Extreme ratios always have probabilities near to the limits, as expected</a:t>
            </a:r>
          </a:p>
        </p:txBody>
      </p:sp>
      <mc:AlternateContent xmlns:mc="http://schemas.openxmlformats.org/markup-compatibility/2006">
        <mc:Choice xmlns:a14="http://schemas.microsoft.com/office/drawing/2010/main"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558608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Intermediate raitios are more affected by changes in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5586081" cy="369332"/>
              </a:xfrm>
              <a:prstGeom prst="rect">
                <a:avLst/>
              </a:prstGeom>
              <a:blipFill>
                <a:blip r:embed="rId4"/>
                <a:stretch>
                  <a:fillRect l="-654" t="-10000" r="-872"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582473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Recognition erros can systematically influence the results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651498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Results, in general, are in math with the theoretical expectations</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pt-BR" b="0" i="1" u="sng" smtClean="0">
                          <a:latin typeface="Cambria Math" panose="02040503050406030204" pitchFamily="18" charset="0"/>
                        </a:rPr>
                        <m:t>𝑄</m:t>
                      </m:r>
                      <m:r>
                        <a:rPr lang="pt-BR" b="0" i="1" u="sng" smtClean="0">
                          <a:latin typeface="Cambria Math" panose="02040503050406030204" pitchFamily="18" charset="0"/>
                        </a:rPr>
                        <m:t> </m:t>
                      </m:r>
                      <m:r>
                        <a:rPr lang="pt-BR" b="0" i="1" u="sng" smtClean="0">
                          <a:latin typeface="Cambria Math" panose="02040503050406030204" pitchFamily="18" charset="0"/>
                        </a:rPr>
                        <m:t>𝑢𝑛𝑐𝑒𝑟𝑡𝑎𝑖𝑛𝑡𝑦</m:t>
                      </m:r>
                    </m:oMath>
                  </m:oMathPara>
                </a14:m>
                <a:endParaRPr lang="pt-BR" i="1" u="sng" dirty="0"/>
              </a:p>
            </p:txBody>
          </p:sp>
        </mc:Choice>
        <mc:Fallback>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b="-13333"/>
                </a:stretch>
              </a:blipFill>
            </p:spPr>
            <p:txBody>
              <a:bodyPr/>
              <a:lstStyle/>
              <a:p>
                <a:r>
                  <a:rPr lang="pt-BR">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4"/>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4"/>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4"/>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Residue analysis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6335196"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Higher-than-expected probabilities in intermediate ratios</a:t>
            </a:r>
          </a:p>
          <a:p>
            <a:pPr marL="285750" indent="-285750">
              <a:buFont typeface="Wingdings" panose="05000000000000000000" pitchFamily="2" charset="2"/>
              <a:buChar char="Ø"/>
            </a:pPr>
            <a:r>
              <a:rPr lang="pt-BR" dirty="0"/>
              <a:t>Larger uncertainty bars at points further from the curve</a:t>
            </a:r>
          </a:p>
          <a:p>
            <a:pPr marL="285750" indent="-285750">
              <a:buFont typeface="Wingdings" panose="05000000000000000000" pitchFamily="2" charset="2"/>
              <a:buChar char="Ø"/>
            </a:pPr>
            <a:r>
              <a:rPr lang="pt-BR" dirty="0"/>
              <a:t>“Side” state can be supported by other dice or walls of the box</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50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4"/>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619EF5E8-6685-0D9A-5991-E24212EDE7B7}"/>
                  </a:ext>
                </a:extLst>
              </p:cNvPr>
              <p:cNvSpPr txBox="1"/>
              <p:nvPr/>
            </p:nvSpPr>
            <p:spPr>
              <a:xfrm>
                <a:off x="4411365" y="3506947"/>
                <a:ext cx="4254238" cy="682879"/>
              </a:xfrm>
              <a:prstGeom prst="rect">
                <a:avLst/>
              </a:prstGeom>
              <a:noFill/>
            </p:spPr>
            <p:txBody>
              <a:bodyPr wrap="square" rtlCol="0">
                <a:spAutoFit/>
              </a:bodyPr>
              <a:lstStyle/>
              <a:p>
                <a:r>
                  <a:rPr lang="pt-BR" sz="2400" b="1" dirty="0">
                    <a:solidFill>
                      <a:srgbClr val="F2CB50"/>
                    </a:solidFill>
                  </a:rPr>
                  <a:t>Theoretical curve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411365" y="3506947"/>
                <a:ext cx="4254238" cy="682879"/>
              </a:xfrm>
              <a:prstGeom prst="rect">
                <a:avLst/>
              </a:prstGeom>
              <a:blipFill>
                <a:blip r:embed="rId6"/>
                <a:stretch>
                  <a:fillRect l="-2292"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4"/>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36564" cy="535339"/>
              </a:xfrm>
              <a:prstGeom prst="rect">
                <a:avLst/>
              </a:prstGeom>
              <a:noFill/>
            </p:spPr>
            <p:txBody>
              <a:bodyPr wrap="none" rtlCol="0">
                <a:spAutoFit/>
              </a:bodyPr>
              <a:lstStyle/>
              <a:p>
                <a:r>
                  <a:rPr lang="pt-BR" b="1" dirty="0">
                    <a:solidFill>
                      <a:srgbClr val="C74A4B"/>
                    </a:solidFill>
                  </a:rPr>
                  <a:t>Experimental fit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36564" cy="535339"/>
              </a:xfrm>
              <a:prstGeom prst="rect">
                <a:avLst/>
              </a:prstGeom>
              <a:blipFill>
                <a:blip r:embed="rId4"/>
                <a:stretch>
                  <a:fillRect l="-1553"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𝐿</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4"/>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Results tendency: horizontal throw </a:t>
            </a:r>
          </a:p>
        </p:txBody>
      </p:sp>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b="0" u="sng" dirty="0"/>
                  <a:t>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At the throw</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3" y="2817847"/>
            <a:ext cx="4495801" cy="646331"/>
          </a:xfrm>
          <a:prstGeom prst="rect">
            <a:avLst/>
          </a:prstGeom>
          <a:noFill/>
        </p:spPr>
        <p:txBody>
          <a:bodyPr wrap="square" rtlCol="0">
            <a:spAutoFit/>
          </a:bodyPr>
          <a:lstStyle/>
          <a:p>
            <a:pPr algn="ctr"/>
            <a:r>
              <a:rPr lang="pt-BR" dirty="0">
                <a:solidFill>
                  <a:srgbClr val="00B050"/>
                </a:solidFill>
              </a:rPr>
              <a:t>Upon entering in contact with the “thermal reservoir” (collision with the ground)</a:t>
            </a:r>
          </a:p>
        </p:txBody>
      </p:sp>
      <mc:AlternateContent xmlns:mc="http://schemas.openxmlformats.org/markup-compatibility/2006">
        <mc:Choice xmlns:a14="http://schemas.microsoft.com/office/drawing/2010/main"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r>
                        <a:rPr lang="pt-BR" b="0" i="1" smtClean="0">
                          <a:solidFill>
                            <a:srgbClr val="00B050"/>
                          </a:solidFill>
                          <a:latin typeface="Cambria Math" panose="02040503050406030204" pitchFamily="18" charset="0"/>
                        </a:rPr>
                        <m:t>=</m:t>
                      </m:r>
                      <m:nary>
                        <m:naryPr>
                          <m:ctrlPr>
                            <a:rPr lang="pt-BR" i="1" smtClean="0">
                              <a:solidFill>
                                <a:srgbClr val="00B050"/>
                              </a:solidFill>
                              <a:latin typeface="Cambria Math" panose="02040503050406030204" pitchFamily="18" charset="0"/>
                            </a:rPr>
                          </m:ctrlPr>
                        </m:naryPr>
                        <m:sub>
                          <m:r>
                            <m:rPr>
                              <m:brk m:alnAt="23"/>
                            </m:rPr>
                            <a:rPr lang="pt-BR" i="1">
                              <a:solidFill>
                                <a:srgbClr val="00B050"/>
                              </a:solidFill>
                              <a:latin typeface="Cambria Math" panose="02040503050406030204" pitchFamily="18" charset="0"/>
                            </a:rPr>
                            <m:t>0</m:t>
                          </m:r>
                        </m:sub>
                        <m:sup>
                          <m:r>
                            <m:rPr>
                              <m:sty m:val="p"/>
                            </m:rPr>
                            <a:rPr lang="pt-BR">
                              <a:solidFill>
                                <a:srgbClr val="00B050"/>
                              </a:solidFill>
                              <a:latin typeface="Cambria Math" panose="02040503050406030204" pitchFamily="18" charset="0"/>
                            </a:rPr>
                            <m:t>Δ</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𝑡</m:t>
                              </m:r>
                            </m:e>
                            <m:sub>
                              <m:r>
                                <a:rPr lang="pt-BR" i="1">
                                  <a:solidFill>
                                    <a:srgbClr val="00B050"/>
                                  </a:solidFill>
                                  <a:latin typeface="Cambria Math" panose="02040503050406030204" pitchFamily="18" charset="0"/>
                                </a:rPr>
                                <m:t>1</m:t>
                              </m:r>
                            </m:sub>
                          </m:sSub>
                        </m:sup>
                        <m:e>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𝐹</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𝑓</m:t>
                                  </m:r>
                                </m:e>
                              </m:acc>
                            </m:e>
                          </m:d>
                          <m:r>
                            <a:rPr lang="pt-BR" i="1">
                              <a:solidFill>
                                <a:srgbClr val="00B050"/>
                              </a:solidFill>
                              <a:latin typeface="Cambria Math" panose="02040503050406030204" pitchFamily="18" charset="0"/>
                            </a:rPr>
                            <m:t>∙</m:t>
                          </m:r>
                          <m:d>
                            <m:dPr>
                              <m:ctrlPr>
                                <a:rPr lang="pt-BR" i="1">
                                  <a:solidFill>
                                    <a:srgbClr val="00B050"/>
                                  </a:solidFill>
                                  <a:latin typeface="Cambria Math" panose="02040503050406030204" pitchFamily="18" charset="0"/>
                                </a:rPr>
                              </m:ctrlPr>
                            </m:dPr>
                            <m:e>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𝜔</m:t>
                                  </m:r>
                                  <m:r>
                                    <a:rPr lang="pt-BR" i="1">
                                      <a:solidFill>
                                        <a:srgbClr val="00B050"/>
                                      </a:solidFill>
                                      <a:latin typeface="Cambria Math" panose="02040503050406030204" pitchFamily="18" charset="0"/>
                                    </a:rPr>
                                    <m:t>′</m:t>
                                  </m:r>
                                </m:e>
                              </m:acc>
                              <m:r>
                                <a:rPr lang="pt-BR" i="1">
                                  <a:solidFill>
                                    <a:srgbClr val="00B050"/>
                                  </a:solidFill>
                                  <a:latin typeface="Cambria Math" panose="02040503050406030204" pitchFamily="18" charset="0"/>
                                </a:rPr>
                                <m:t> × </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𝑟</m:t>
                                  </m:r>
                                </m:e>
                              </m:acc>
                            </m:e>
                          </m:d>
                          <m:r>
                            <a:rPr lang="pt-BR" i="1">
                              <a:solidFill>
                                <a:srgbClr val="00B050"/>
                              </a:solidFill>
                              <a:latin typeface="Cambria Math" panose="02040503050406030204" pitchFamily="18" charset="0"/>
                            </a:rPr>
                            <m:t>𝑑𝑡</m:t>
                          </m:r>
                        </m:e>
                      </m:nary>
                    </m:oMath>
                  </m:oMathPara>
                </a14:m>
                <a:endParaRPr lang="pt-BR" i="1" dirty="0">
                  <a:solidFill>
                    <a:srgbClr val="00B050"/>
                  </a:solidFill>
                  <a:latin typeface="Cambria Math" panose="02040503050406030204" pitchFamily="18" charset="0"/>
                </a:endParaRPr>
              </a:p>
              <a:p>
                <a:pPr algn="ctr"/>
                <a:r>
                  <a:rPr lang="pt-BR" b="0" dirty="0">
                    <a:solidFill>
                      <a:srgbClr val="00B050"/>
                    </a:solidFill>
                  </a:rPr>
                  <a:t>Increases, in magnitude, with collisons aproaching 90°</a:t>
                </a:r>
                <a14:m>
                  <m:oMath xmlns:m="http://schemas.openxmlformats.org/officeDocument/2006/math">
                    <m:r>
                      <a:rPr lang="pt-BR" b="0" i="1" smtClean="0">
                        <a:solidFill>
                          <a:srgbClr val="00B050"/>
                        </a:solidFill>
                        <a:latin typeface="Cambria Math" panose="02040503050406030204" pitchFamily="18" charset="0"/>
                      </a:rPr>
                      <m:t> </m:t>
                    </m:r>
                  </m:oMath>
                </a14:m>
                <a:r>
                  <a:rPr lang="pt-BR" dirty="0"/>
                  <a:t>  </a:t>
                </a:r>
              </a:p>
            </p:txBody>
          </p:sp>
        </mc:Choice>
        <mc:Fallback>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9146"/>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Padronized horizontal velocity</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4"/>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830997"/>
          </a:xfrm>
          <a:prstGeom prst="rect">
            <a:avLst/>
          </a:prstGeom>
          <a:noFill/>
        </p:spPr>
        <p:txBody>
          <a:bodyPr wrap="square" rtlCol="0">
            <a:spAutoFit/>
          </a:bodyPr>
          <a:lstStyle/>
          <a:p>
            <a:r>
              <a:rPr lang="pt-BR" sz="2400" b="1" u="sng" dirty="0">
                <a:solidFill>
                  <a:srgbClr val="384456"/>
                </a:solidFill>
                <a:latin typeface="+mj-lt"/>
              </a:rPr>
              <a:t>Results tendency: horizontal throw </a:t>
            </a:r>
          </a:p>
          <a:p>
            <a:endParaRPr lang="pt-BR" sz="2400" b="1" u="sng" dirty="0">
              <a:solidFill>
                <a:srgbClr val="384456"/>
              </a:solidFill>
              <a:latin typeface="+mj-lt"/>
            </a:endParaRPr>
          </a:p>
        </p:txBody>
      </p:sp>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b="0" u="sng" dirty="0"/>
                  <a:t>Analysis of the 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6" name="CaixaDeTexto 15">
                <a:extLst>
                  <a:ext uri="{FF2B5EF4-FFF2-40B4-BE49-F238E27FC236}">
                    <a16:creationId xmlns:a16="http://schemas.microsoft.com/office/drawing/2014/main" id="{16BC78BD-6289-CCEE-967E-A158288ED04B}"/>
                  </a:ext>
                </a:extLst>
              </p:cNvPr>
              <p:cNvSpPr txBox="1"/>
              <p:nvPr/>
            </p:nvSpPr>
            <p:spPr>
              <a:xfrm>
                <a:off x="3314004" y="3244334"/>
                <a:ext cx="4131204" cy="369332"/>
              </a:xfrm>
              <a:prstGeom prst="rect">
                <a:avLst/>
              </a:prstGeom>
              <a:noFill/>
            </p:spPr>
            <p:txBody>
              <a:bodyPr wrap="square">
                <a:spAutoFit/>
              </a:bodyPr>
              <a:lstStyle/>
              <a:p>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 in intermediate ratios </a:t>
                </a:r>
              </a:p>
            </p:txBody>
          </p:sp>
        </mc:Choice>
        <mc:Fallback>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314004" y="3244334"/>
                <a:ext cx="4131204" cy="369332"/>
              </a:xfrm>
              <a:prstGeom prst="rect">
                <a:avLst/>
              </a:prstGeom>
              <a:blipFill>
                <a:blip r:embed="rId6"/>
                <a:stretch>
                  <a:fillRect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591676" cy="577787"/>
              </a:xfrm>
              <a:prstGeom prst="rect">
                <a:avLst/>
              </a:prstGeom>
              <a:noFill/>
            </p:spPr>
            <p:txBody>
              <a:bodyPr wrap="none" lIns="0" tIns="0" rIns="0" bIns="0" rtlCol="0">
                <a:spAutoFit/>
              </a:bodyPr>
              <a:lstStyle/>
              <a:p>
                <a:pPr/>
                <a:r>
                  <a:rPr lang="pt-BR" b="0" dirty="0"/>
                  <a:t>At the machine</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m:t>
                    </m:r>
                    <m:r>
                      <a:rPr lang="pt-BR" b="0" i="1" smtClean="0">
                        <a:latin typeface="Cambria Math" panose="02040503050406030204" pitchFamily="18" charset="0"/>
                      </a:rPr>
                      <m:t>𝐴𝑡</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h𝑜𝑟𝑖𝑧𝑜𝑛𝑡𝑎𝑙</m:t>
                    </m:r>
                    <m:r>
                      <a:rPr lang="pt-BR" b="0" i="1" smtClean="0">
                        <a:latin typeface="Cambria Math" panose="02040503050406030204" pitchFamily="18" charset="0"/>
                      </a:rPr>
                      <m:t> </m:t>
                    </m:r>
                    <m:r>
                      <a:rPr lang="pt-BR" b="0" i="1" smtClean="0">
                        <a:latin typeface="Cambria Math" panose="02040503050406030204" pitchFamily="18" charset="0"/>
                      </a:rPr>
                      <m:t>𝑡h𝑟𝑜𝑤</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a14:m>
                <a:endParaRPr lang="pt-BR" dirty="0"/>
              </a:p>
              <a:p>
                <a:endParaRPr lang="pt-BR" dirty="0"/>
              </a:p>
            </p:txBody>
          </p:sp>
        </mc:Choice>
        <mc:Fallback>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591676" cy="577787"/>
              </a:xfrm>
              <a:prstGeom prst="rect">
                <a:avLst/>
              </a:prstGeom>
              <a:blipFill>
                <a:blip r:embed="rId7"/>
                <a:stretch>
                  <a:fillRect l="-2220" t="-12632"/>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dirty="0"/>
                  <a:t>Increase of</a:t>
                </a:r>
                <a:r>
                  <a:rPr lang="pt-BR" b="0" dirty="0"/>
                  <a:t>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Increase of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in magnitude</a:t>
                </a:r>
              </a:p>
            </p:txBody>
          </p:sp>
        </mc:Choice>
        <mc:Fallback>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Low friction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t> has small increase</a:t>
                </a:r>
              </a:p>
            </p:txBody>
          </p:sp>
        </mc:Choice>
        <mc:Fallback>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High friction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has big increase</a:t>
                </a:r>
              </a:p>
            </p:txBody>
          </p:sp>
        </mc:Choice>
        <mc:Fallback>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Compensates or exceeds the increase of </a:t>
                </a:r>
                <a14:m>
                  <m:oMath xmlns:m="http://schemas.openxmlformats.org/officeDocument/2006/math">
                    <m:r>
                      <a:rPr lang="pt-BR" i="1">
                        <a:latin typeface="Cambria Math" panose="02040503050406030204" pitchFamily="18" charset="0"/>
                      </a:rPr>
                      <m:t>𝑀𝑔h</m:t>
                    </m:r>
                  </m:oMath>
                </a14:m>
                <a:r>
                  <a:rPr lang="pt-BR" dirty="0"/>
                  <a:t> untill a certain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Decrease of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ultill maximum dissipation of K</a:t>
                </a:r>
              </a:p>
            </p:txBody>
          </p:sp>
        </mc:Choice>
        <mc:Fallback>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Denominator increases</a:t>
                </a:r>
              </a:p>
            </p:txBody>
          </p:sp>
        </mc:Choice>
        <mc:Fallback>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a:t>
                </a:r>
              </a:p>
            </p:txBody>
          </p:sp>
        </mc:Choice>
        <mc:Fallback>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4"/>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Padronizarion of velocity</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 Horizontal throw</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DD08EF1-3B2D-A3C7-C9B0-D36027739E40}"/>
              </a:ext>
            </a:extLst>
          </p:cNvPr>
          <p:cNvSpPr>
            <a:spLocks noGrp="1"/>
          </p:cNvSpPr>
          <p:nvPr>
            <p:ph type="sldNum" sz="quarter" idx="4"/>
          </p:nvPr>
        </p:nvSpPr>
        <p:spPr/>
        <p:txBody>
          <a:bodyPr/>
          <a:lstStyle/>
          <a:p>
            <a:fld id="{9892FFFB-AE51-A74C-8150-E041A9400B6F}" type="slidenum">
              <a:rPr lang="pt-BR" smtClean="0"/>
              <a:pPr/>
              <a:t>27</a:t>
            </a:fld>
            <a:endParaRPr lang="pt-BR"/>
          </a:p>
        </p:txBody>
      </p:sp>
      <p:pic>
        <p:nvPicPr>
          <p:cNvPr id="3" name="WhatsApp Video 2022-05-27 at 21.51.40">
            <a:hlinkClick r:id="" action="ppaction://media"/>
            <a:extLst>
              <a:ext uri="{FF2B5EF4-FFF2-40B4-BE49-F238E27FC236}">
                <a16:creationId xmlns:a16="http://schemas.microsoft.com/office/drawing/2014/main" id="{F5C5805A-F144-E2A4-EF73-C2851F4912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820" r="25341"/>
          <a:stretch/>
        </p:blipFill>
        <p:spPr>
          <a:xfrm>
            <a:off x="25468" y="1024127"/>
            <a:ext cx="4626864" cy="3005635"/>
          </a:xfrm>
          <a:prstGeom prst="rect">
            <a:avLst/>
          </a:prstGeom>
          <a:ln w="38100">
            <a:solidFill>
              <a:schemeClr val="tx1"/>
            </a:solidFill>
          </a:ln>
        </p:spPr>
      </p:pic>
      <p:pic>
        <p:nvPicPr>
          <p:cNvPr id="4" name="WhatsApp Video 2022-05-27 at 21.51.05">
            <a:hlinkClick r:id="" action="ppaction://media"/>
            <a:extLst>
              <a:ext uri="{FF2B5EF4-FFF2-40B4-BE49-F238E27FC236}">
                <a16:creationId xmlns:a16="http://schemas.microsoft.com/office/drawing/2014/main" id="{B6D51A1A-89DE-34D7-208F-71F66B1574F3}"/>
              </a:ext>
            </a:extLst>
          </p:cNvPr>
          <p:cNvPicPr>
            <a:picLocks noChangeAspect="1"/>
          </p:cNvPicPr>
          <p:nvPr>
            <a:videoFile r:link="rId3"/>
            <p:extLst>
              <p:ext uri="{DAA4B4D4-6D71-4841-9C94-3DE7FCFB9230}">
                <p14:media xmlns:p14="http://schemas.microsoft.com/office/powerpoint/2010/main" r:embed="rId4">
                  <p14:trim st="7233" end="5113.3333"/>
                </p14:media>
              </p:ext>
            </p:extLst>
          </p:nvPr>
        </p:nvPicPr>
        <p:blipFill rotWithShape="1">
          <a:blip r:embed="rId7"/>
          <a:srcRect l="13110"/>
          <a:stretch>
            <a:fillRect/>
          </a:stretch>
        </p:blipFill>
        <p:spPr>
          <a:xfrm>
            <a:off x="4698053" y="3744841"/>
            <a:ext cx="4445948" cy="2847721"/>
          </a:xfrm>
          <a:prstGeom prst="rect">
            <a:avLst/>
          </a:prstGeom>
          <a:ln w="38100">
            <a:solidFill>
              <a:schemeClr val="tx1"/>
            </a:solidFill>
          </a:ln>
        </p:spPr>
      </p:pic>
      <p:sp>
        <p:nvSpPr>
          <p:cNvPr id="5" name="CaixaDeTexto 4">
            <a:extLst>
              <a:ext uri="{FF2B5EF4-FFF2-40B4-BE49-F238E27FC236}">
                <a16:creationId xmlns:a16="http://schemas.microsoft.com/office/drawing/2014/main" id="{F2DE3A0C-B2EC-604A-22D3-0F0602044B23}"/>
              </a:ext>
            </a:extLst>
          </p:cNvPr>
          <p:cNvSpPr txBox="1"/>
          <p:nvPr/>
        </p:nvSpPr>
        <p:spPr>
          <a:xfrm>
            <a:off x="852017" y="4984035"/>
            <a:ext cx="2973765" cy="369332"/>
          </a:xfrm>
          <a:prstGeom prst="rect">
            <a:avLst/>
          </a:prstGeom>
          <a:noFill/>
        </p:spPr>
        <p:txBody>
          <a:bodyPr wrap="square" rtlCol="0">
            <a:spAutoFit/>
          </a:bodyPr>
          <a:lstStyle/>
          <a:p>
            <a:pPr algn="ctr"/>
            <a:r>
              <a:rPr lang="pt-BR" dirty="0"/>
              <a:t>Roll</a:t>
            </a:r>
          </a:p>
        </p:txBody>
      </p:sp>
      <p:sp>
        <p:nvSpPr>
          <p:cNvPr id="6" name="CaixaDeTexto 5">
            <a:extLst>
              <a:ext uri="{FF2B5EF4-FFF2-40B4-BE49-F238E27FC236}">
                <a16:creationId xmlns:a16="http://schemas.microsoft.com/office/drawing/2014/main" id="{98C74315-6B58-F9BA-1C84-ABB6882D1E36}"/>
              </a:ext>
            </a:extLst>
          </p:cNvPr>
          <p:cNvSpPr txBox="1"/>
          <p:nvPr/>
        </p:nvSpPr>
        <p:spPr>
          <a:xfrm>
            <a:off x="5258123" y="2157612"/>
            <a:ext cx="3325808" cy="646331"/>
          </a:xfrm>
          <a:prstGeom prst="rect">
            <a:avLst/>
          </a:prstGeom>
          <a:noFill/>
        </p:spPr>
        <p:txBody>
          <a:bodyPr wrap="square" rtlCol="0">
            <a:spAutoFit/>
          </a:bodyPr>
          <a:lstStyle/>
          <a:p>
            <a:pPr algn="ctr"/>
            <a:r>
              <a:rPr lang="pt-BR" dirty="0"/>
              <a:t>Sequence of collisions and rotations</a:t>
            </a:r>
          </a:p>
        </p:txBody>
      </p:sp>
    </p:spTree>
    <p:extLst>
      <p:ext uri="{BB962C8B-B14F-4D97-AF65-F5344CB8AC3E}">
        <p14:creationId xmlns:p14="http://schemas.microsoft.com/office/powerpoint/2010/main" val="103380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 fill="hold"/>
                                        <p:tgtEl>
                                          <p:spTgt spid="3"/>
                                        </p:tgtEl>
                                      </p:cBhvr>
                                    </p:cmd>
                                  </p:childTnLst>
                                </p:cTn>
                              </p:par>
                              <p:par>
                                <p:cTn id="7" presetID="1" presetClass="mediacall" presetSubtype="0" fill="hold" nodeType="withEffect">
                                  <p:stCondLst>
                                    <p:cond delay="0"/>
                                  </p:stCondLst>
                                  <p:childTnLst>
                                    <p:cmd type="call" cmd="playFrom(0.0)">
                                      <p:cBhvr>
                                        <p:cTn id="8" dur="6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4090467" y="906921"/>
            <a:ext cx="2002471" cy="369332"/>
          </a:xfrm>
          <a:prstGeom prst="rect">
            <a:avLst/>
          </a:prstGeom>
          <a:noFill/>
        </p:spPr>
        <p:txBody>
          <a:bodyPr wrap="none" rtlCol="0">
            <a:spAutoFit/>
          </a:bodyPr>
          <a:lstStyle/>
          <a:p>
            <a:pPr algn="ctr"/>
            <a:r>
              <a:rPr lang="pt-BR" b="1" dirty="0"/>
              <a:t>PLA dice (machine)</a:t>
            </a:r>
          </a:p>
        </p:txBody>
      </p:sp>
      <mc:AlternateContent xmlns:mc="http://schemas.openxmlformats.org/markup-compatibility/2006">
        <mc:Choice xmlns:a14="http://schemas.microsoft.com/office/drawing/2010/main" Requires="a14">
          <p:sp>
            <p:nvSpPr>
              <p:cNvPr id="12" name="CaixaDeTexto 11">
                <a:extLst>
                  <a:ext uri="{FF2B5EF4-FFF2-40B4-BE49-F238E27FC236}">
                    <a16:creationId xmlns:a16="http://schemas.microsoft.com/office/drawing/2014/main" id="{343F1185-6691-50F9-CD5D-20186428A601}"/>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9"/>
                <a:stretch>
                  <a:fillRect b="-10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DE1441C7-709B-7F5A-FCAD-B58CE83ABFBD}"/>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0"/>
                <a:stretch>
                  <a:fillRect l="-1031" b="-819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B6E85ED2-E2F6-179E-5A49-48AE11FD6E4D}"/>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7">
                <a:extLst>
                  <a:ext uri="{FF2B5EF4-FFF2-40B4-BE49-F238E27FC236}">
                    <a16:creationId xmlns:a16="http://schemas.microsoft.com/office/drawing/2014/main" id="{AEBA68B5-A901-59D4-9D44-0FBC878A1503}"/>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𝑎𝑐h𝑖𝑛𝑒</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2"/>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1084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7"/>
                <a:stretch>
                  <a:fillRect/>
                </a:stretch>
              </a:blipFill>
            </p:spPr>
            <p:txBody>
              <a:bodyPr/>
              <a:lstStyle/>
              <a:p>
                <a:r>
                  <a:rPr lang="pt-BR">
                    <a:noFill/>
                  </a:rPr>
                  <a:t> </a:t>
                </a:r>
              </a:p>
            </p:txBody>
          </p:sp>
        </mc:Fallback>
      </mc:AlternateContent>
      <p:sp>
        <p:nvSpPr>
          <p:cNvPr id="11" name="CaixaDeTexto 10">
            <a:extLst>
              <a:ext uri="{FF2B5EF4-FFF2-40B4-BE49-F238E27FC236}">
                <a16:creationId xmlns:a16="http://schemas.microsoft.com/office/drawing/2014/main" id="{DD997565-C5AC-D821-DBEB-7F7BFA997021}"/>
              </a:ext>
            </a:extLst>
          </p:cNvPr>
          <p:cNvSpPr txBox="1"/>
          <p:nvPr/>
        </p:nvSpPr>
        <p:spPr>
          <a:xfrm>
            <a:off x="3757650" y="906921"/>
            <a:ext cx="2668102" cy="369332"/>
          </a:xfrm>
          <a:prstGeom prst="rect">
            <a:avLst/>
          </a:prstGeom>
          <a:noFill/>
        </p:spPr>
        <p:txBody>
          <a:bodyPr wrap="none" rtlCol="0">
            <a:spAutoFit/>
          </a:bodyPr>
          <a:lstStyle/>
          <a:p>
            <a:pPr algn="ctr"/>
            <a:r>
              <a:rPr lang="pt-BR" b="1" dirty="0"/>
              <a:t>Cilindro de PLA (máquina)</a:t>
            </a:r>
          </a:p>
        </p:txBody>
      </p:sp>
      <mc:AlternateContent xmlns:mc="http://schemas.openxmlformats.org/markup-compatibility/2006">
        <mc:Choice xmlns:a14="http://schemas.microsoft.com/office/drawing/2010/main" Requires="a14">
          <p:sp>
            <p:nvSpPr>
              <p:cNvPr id="13" name="CaixaDeTexto 12">
                <a:extLst>
                  <a:ext uri="{FF2B5EF4-FFF2-40B4-BE49-F238E27FC236}">
                    <a16:creationId xmlns:a16="http://schemas.microsoft.com/office/drawing/2014/main" id="{42E77CED-B16C-059E-A158-B7CF9E56309E}"/>
                  </a:ext>
                </a:extLst>
              </p:cNvPr>
              <p:cNvSpPr txBox="1"/>
              <p:nvPr/>
            </p:nvSpPr>
            <p:spPr>
              <a:xfrm>
                <a:off x="1066732" y="327511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1066732" y="3275111"/>
                <a:ext cx="2835949" cy="400110"/>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5" name="CaixaDeTexto 14">
                <a:extLst>
                  <a:ext uri="{FF2B5EF4-FFF2-40B4-BE49-F238E27FC236}">
                    <a16:creationId xmlns:a16="http://schemas.microsoft.com/office/drawing/2014/main" id="{79AF855E-098A-C688-00F4-E6F036958CE0}"/>
                  </a:ext>
                </a:extLst>
              </p:cNvPr>
              <p:cNvSpPr txBox="1"/>
              <p:nvPr/>
            </p:nvSpPr>
            <p:spPr>
              <a:xfrm>
                <a:off x="1066732" y="448754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1066732" y="4487541"/>
                <a:ext cx="2835949" cy="400110"/>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4" name="CaixaDeTexto 12">
                <a:extLst>
                  <a:ext uri="{FF2B5EF4-FFF2-40B4-BE49-F238E27FC236}">
                    <a16:creationId xmlns:a16="http://schemas.microsoft.com/office/drawing/2014/main" id="{5A7177D4-D3A2-F9C3-F6B8-88365617F40F}"/>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p:sp>
            <p:nvSpPr>
              <p:cNvPr id="14" name="CaixaDeTexto 12">
                <a:extLst>
                  <a:ext uri="{FF2B5EF4-FFF2-40B4-BE49-F238E27FC236}">
                    <a16:creationId xmlns:a16="http://schemas.microsoft.com/office/drawing/2014/main" id="{5A7177D4-D3A2-F9C3-F6B8-88365617F40F}"/>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2"/>
                <a:stretch>
                  <a:fillRect l="-1031" b="-8197"/>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7" name="CaixaDeTexto 17">
                <a:extLst>
                  <a:ext uri="{FF2B5EF4-FFF2-40B4-BE49-F238E27FC236}">
                    <a16:creationId xmlns:a16="http://schemas.microsoft.com/office/drawing/2014/main" id="{72B81C03-D8F6-B7E5-A085-4524189CDE40}"/>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𝐿</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m:t>
                          </m:r>
                          <m:r>
                            <a:rPr lang="pt-BR" b="0" i="1" smtClean="0">
                              <a:solidFill>
                                <a:schemeClr val="accent1">
                                  <a:lumMod val="50000"/>
                                </a:schemeClr>
                              </a:solidFill>
                              <a:latin typeface="Cambria Math" panose="02040503050406030204" pitchFamily="18" charset="0"/>
                            </a:rPr>
                            <m:t>𝑎𝑐h𝑖𝑛𝑒</m:t>
                          </m:r>
                        </m:e>
                      </m:d>
                      <m:r>
                        <a:rPr lang="pt-BR" b="0" i="1" smtClean="0">
                          <a:solidFill>
                            <a:schemeClr val="accent1">
                              <a:lumMod val="50000"/>
                            </a:schemeClr>
                          </a:solidFill>
                          <a:latin typeface="Cambria Math" panose="02040503050406030204" pitchFamily="18" charset="0"/>
                        </a:rPr>
                        <m:t>=0,26±0,019</m:t>
                      </m:r>
                    </m:oMath>
                  </m:oMathPara>
                </a14:m>
                <a:endParaRPr lang="pt-BR" dirty="0">
                  <a:solidFill>
                    <a:schemeClr val="accent1">
                      <a:lumMod val="50000"/>
                    </a:schemeClr>
                  </a:solidFill>
                </a:endParaRPr>
              </a:p>
            </p:txBody>
          </p:sp>
        </mc:Choice>
        <mc:Fallback>
          <p:sp>
            <p:nvSpPr>
              <p:cNvPr id="17" name="CaixaDeTexto 17">
                <a:extLst>
                  <a:ext uri="{FF2B5EF4-FFF2-40B4-BE49-F238E27FC236}">
                    <a16:creationId xmlns:a16="http://schemas.microsoft.com/office/drawing/2014/main" id="{72B81C03-D8F6-B7E5-A085-4524189CDE40}"/>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8" name="CaixaDeTexto 11">
                <a:extLst>
                  <a:ext uri="{FF2B5EF4-FFF2-40B4-BE49-F238E27FC236}">
                    <a16:creationId xmlns:a16="http://schemas.microsoft.com/office/drawing/2014/main" id="{5D1B4D43-4F6E-8724-75AE-AE5C9E774963}"/>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p:sp>
            <p:nvSpPr>
              <p:cNvPr id="18" name="CaixaDeTexto 11">
                <a:extLst>
                  <a:ext uri="{FF2B5EF4-FFF2-40B4-BE49-F238E27FC236}">
                    <a16:creationId xmlns:a16="http://schemas.microsoft.com/office/drawing/2014/main" id="{5D1B4D43-4F6E-8724-75AE-AE5C9E774963}"/>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14"/>
                <a:stretch>
                  <a:fillRect b="-10000"/>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9" name="CaixaDeTexto 14">
                <a:extLst>
                  <a:ext uri="{FF2B5EF4-FFF2-40B4-BE49-F238E27FC236}">
                    <a16:creationId xmlns:a16="http://schemas.microsoft.com/office/drawing/2014/main" id="{FBD6E038-4D9C-26B3-F139-F24F280EC94E}"/>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𝐿</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p:sp>
            <p:nvSpPr>
              <p:cNvPr id="19" name="CaixaDeTexto 14">
                <a:extLst>
                  <a:ext uri="{FF2B5EF4-FFF2-40B4-BE49-F238E27FC236}">
                    <a16:creationId xmlns:a16="http://schemas.microsoft.com/office/drawing/2014/main" id="{FBD6E038-4D9C-26B3-F139-F24F280EC94E}"/>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80981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4"/>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Possible influences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Friction</a:t>
            </a:r>
          </a:p>
          <a:p>
            <a:r>
              <a:rPr lang="pt-BR" dirty="0"/>
              <a:t>Restitution</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4" y="5318188"/>
            <a:ext cx="2564367" cy="646331"/>
          </a:xfrm>
          <a:prstGeom prst="rect">
            <a:avLst/>
          </a:prstGeom>
          <a:noFill/>
        </p:spPr>
        <p:txBody>
          <a:bodyPr wrap="square" rtlCol="0">
            <a:spAutoFit/>
          </a:bodyPr>
          <a:lstStyle/>
          <a:p>
            <a:r>
              <a:rPr lang="pt-BR" dirty="0"/>
              <a:t>Way of throwing the dice</a:t>
            </a:r>
          </a:p>
          <a:p>
            <a:r>
              <a:rPr lang="pt-BR" dirty="0"/>
              <a:t>Height of the throw</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4041418" y="5331999"/>
            <a:ext cx="2381763" cy="646331"/>
          </a:xfrm>
          <a:prstGeom prst="rect">
            <a:avLst/>
          </a:prstGeom>
          <a:noFill/>
        </p:spPr>
        <p:txBody>
          <a:bodyPr wrap="square">
            <a:spAutoFit/>
          </a:bodyPr>
          <a:lstStyle/>
          <a:p>
            <a:r>
              <a:rPr lang="pt-BR" dirty="0"/>
              <a:t>Air resistance</a:t>
            </a:r>
          </a:p>
          <a:p>
            <a:r>
              <a:rPr lang="pt-BR" dirty="0"/>
              <a:t>Mass distribution</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The phenomenon</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310001" y="3050628"/>
            <a:ext cx="751616" cy="369332"/>
          </a:xfrm>
          <a:prstGeom prst="rect">
            <a:avLst/>
          </a:prstGeom>
          <a:noFill/>
        </p:spPr>
        <p:txBody>
          <a:bodyPr wrap="none" rtlCol="0">
            <a:spAutoFit/>
          </a:bodyPr>
          <a:lstStyle/>
          <a:p>
            <a:r>
              <a:rPr lang="pt-BR" dirty="0"/>
              <a:t>“side”</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4"/>
          </p:nvPr>
        </p:nvSpPr>
        <p:spPr/>
        <p:txBody>
          <a:bodyPr/>
          <a:lstStyle/>
          <a:p>
            <a:fld id="{9892FFFB-AE51-A74C-8150-E041A9400B6F}" type="slidenum">
              <a:rPr lang="pt-BR" smtClean="0"/>
              <a:pPr/>
              <a:t>30</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92378"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𝐿</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92378"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CaixaDeTexto 7">
                <a:extLst>
                  <a:ext uri="{FF2B5EF4-FFF2-40B4-BE49-F238E27FC236}">
                    <a16:creationId xmlns:a16="http://schemas.microsoft.com/office/drawing/2014/main" id="{0106F924-A1CE-586D-94D1-39AE75F0BEE2}"/>
                  </a:ext>
                </a:extLst>
              </p:cNvPr>
              <p:cNvSpPr txBox="1"/>
              <p:nvPr/>
            </p:nvSpPr>
            <p:spPr>
              <a:xfrm>
                <a:off x="3412879" y="906921"/>
                <a:ext cx="3357650" cy="369332"/>
              </a:xfrm>
              <a:prstGeom prst="rect">
                <a:avLst/>
              </a:prstGeom>
              <a:noFill/>
            </p:spPr>
            <p:txBody>
              <a:bodyPr wrap="none" rtlCol="0">
                <a:spAutoFit/>
              </a:bodyPr>
              <a:lstStyle/>
              <a:p>
                <a:pPr algn="ctr"/>
                <a:r>
                  <a:rPr lang="pt-BR" b="1" dirty="0"/>
                  <a:t>PU dice (polyurethane)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412879" y="906921"/>
                <a:ext cx="3357650" cy="369332"/>
              </a:xfrm>
              <a:prstGeom prst="rect">
                <a:avLst/>
              </a:prstGeom>
              <a:blipFill>
                <a:blip r:embed="rId4"/>
                <a:stretch>
                  <a:fillRect l="-1089"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cxnSp>
        <p:nvCxnSpPr>
          <p:cNvPr id="6" name="Conector de Seta Reta 5">
            <a:extLst>
              <a:ext uri="{FF2B5EF4-FFF2-40B4-BE49-F238E27FC236}">
                <a16:creationId xmlns:a16="http://schemas.microsoft.com/office/drawing/2014/main" id="{994E0F70-0F3B-A6F1-642A-CBEF88F95A44}"/>
              </a:ext>
            </a:extLst>
          </p:cNvPr>
          <p:cNvCxnSpPr>
            <a:cxnSpLocks/>
          </p:cNvCxnSpPr>
          <p:nvPr/>
        </p:nvCxnSpPr>
        <p:spPr>
          <a:xfrm>
            <a:off x="1811421" y="1417320"/>
            <a:ext cx="6061563" cy="374904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946C623-65F2-1341-E9E3-C9B4CB2F2AE4}"/>
                  </a:ext>
                </a:extLst>
              </p:cNvPr>
              <p:cNvSpPr txBox="1"/>
              <p:nvPr/>
            </p:nvSpPr>
            <p:spPr>
              <a:xfrm>
                <a:off x="3685727" y="1872855"/>
                <a:ext cx="2505002" cy="584775"/>
              </a:xfrm>
              <a:prstGeom prst="rect">
                <a:avLst/>
              </a:prstGeom>
              <a:noFill/>
              <a:ln w="381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200" b="1" i="1" smtClean="0">
                          <a:solidFill>
                            <a:srgbClr val="C00000"/>
                          </a:solidFill>
                          <a:latin typeface="Cambria Math" panose="02040503050406030204" pitchFamily="18" charset="0"/>
                        </a:rPr>
                        <m:t>𝒉</m:t>
                      </m:r>
                      <m:r>
                        <a:rPr lang="pt-BR" sz="3200" b="1" i="1" smtClean="0">
                          <a:solidFill>
                            <a:srgbClr val="C00000"/>
                          </a:solidFill>
                          <a:latin typeface="Cambria Math" panose="02040503050406030204" pitchFamily="18" charset="0"/>
                          <a:ea typeface="Cambria Math" panose="02040503050406030204" pitchFamily="18" charset="0"/>
                        </a:rPr>
                        <m:t>↑ ⇒</m:t>
                      </m:r>
                      <m:sSub>
                        <m:sSubPr>
                          <m:ctrlPr>
                            <a:rPr lang="pt-BR" sz="3200" b="1" i="1" smtClean="0">
                              <a:solidFill>
                                <a:srgbClr val="C00000"/>
                              </a:solidFill>
                              <a:latin typeface="Cambria Math" panose="02040503050406030204" pitchFamily="18" charset="0"/>
                              <a:ea typeface="Cambria Math" panose="02040503050406030204" pitchFamily="18" charset="0"/>
                            </a:rPr>
                          </m:ctrlPr>
                        </m:sSubPr>
                        <m:e>
                          <m:r>
                            <a:rPr lang="pt-BR" sz="3200" b="1" i="1" smtClean="0">
                              <a:solidFill>
                                <a:srgbClr val="C00000"/>
                              </a:solidFill>
                              <a:latin typeface="Cambria Math" panose="02040503050406030204" pitchFamily="18" charset="0"/>
                              <a:ea typeface="Cambria Math" panose="02040503050406030204" pitchFamily="18" charset="0"/>
                            </a:rPr>
                            <m:t>𝑷</m:t>
                          </m:r>
                        </m:e>
                        <m:sub>
                          <m:r>
                            <a:rPr lang="pt-BR" sz="3200" b="1" i="1" smtClean="0">
                              <a:solidFill>
                                <a:srgbClr val="C00000"/>
                              </a:solidFill>
                              <a:latin typeface="Cambria Math" panose="02040503050406030204" pitchFamily="18" charset="0"/>
                              <a:ea typeface="Cambria Math" panose="02040503050406030204" pitchFamily="18" charset="0"/>
                            </a:rPr>
                            <m:t>𝑳</m:t>
                          </m:r>
                        </m:sub>
                      </m:sSub>
                      <m:r>
                        <a:rPr lang="pt-BR" sz="3200" b="1" i="1">
                          <a:solidFill>
                            <a:srgbClr val="C00000"/>
                          </a:solidFill>
                          <a:latin typeface="Cambria Math" panose="02040503050406030204" pitchFamily="18" charset="0"/>
                          <a:ea typeface="Cambria Math" panose="02040503050406030204" pitchFamily="18" charset="0"/>
                        </a:rPr>
                        <m:t>↓</m:t>
                      </m:r>
                    </m:oMath>
                  </m:oMathPara>
                </a14:m>
                <a:endParaRPr lang="pt-BR" sz="3200" b="1" dirty="0">
                  <a:solidFill>
                    <a:srgbClr val="C00000"/>
                  </a:solidFill>
                </a:endParaRPr>
              </a:p>
            </p:txBody>
          </p:sp>
        </mc:Choice>
        <mc:Fallback xmlns="">
          <p:sp>
            <p:nvSpPr>
              <p:cNvPr id="11" name="CaixaDeTexto 10">
                <a:extLst>
                  <a:ext uri="{FF2B5EF4-FFF2-40B4-BE49-F238E27FC236}">
                    <a16:creationId xmlns:a16="http://schemas.microsoft.com/office/drawing/2014/main" id="{D946C623-65F2-1341-E9E3-C9B4CB2F2AE4}"/>
                  </a:ext>
                </a:extLst>
              </p:cNvPr>
              <p:cNvSpPr txBox="1">
                <a:spLocks noRot="1" noChangeAspect="1" noMove="1" noResize="1" noEditPoints="1" noAdjustHandles="1" noChangeArrowheads="1" noChangeShapeType="1" noTextEdit="1"/>
              </p:cNvSpPr>
              <p:nvPr/>
            </p:nvSpPr>
            <p:spPr>
              <a:xfrm>
                <a:off x="3685727" y="1872855"/>
                <a:ext cx="2505002" cy="584775"/>
              </a:xfrm>
              <a:prstGeom prst="rect">
                <a:avLst/>
              </a:prstGeom>
              <a:blipFill>
                <a:blip r:embed="rId7"/>
                <a:stretch>
                  <a:fillRect/>
                </a:stretch>
              </a:blipFill>
              <a:ln w="3810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150338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0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4"/>
          </p:nvPr>
        </p:nvSpPr>
        <p:spPr/>
        <p:txBody>
          <a:bodyPr/>
          <a:lstStyle/>
          <a:p>
            <a:fld id="{9892FFFB-AE51-A74C-8150-E041A9400B6F}" type="slidenum">
              <a:rPr lang="pt-BR" smtClean="0"/>
              <a:pPr/>
              <a:t>32</a:t>
            </a:fld>
            <a:endParaRPr lang="pt-BR"/>
          </a:p>
        </p:txBody>
      </p:sp>
      <mc:AlternateContent xmlns:mc="http://schemas.openxmlformats.org/markup-compatibility/2006">
        <mc:Choice xmlns:a14="http://schemas.microsoft.com/office/drawing/2010/main"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6565900"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“Fair” dice existis only for specific situations</a:t>
                </a:r>
              </a:p>
              <a:p>
                <a:pPr marL="285750" indent="-285750">
                  <a:lnSpc>
                    <a:spcPct val="250000"/>
                  </a:lnSpc>
                  <a:buFont typeface="Wingdings" panose="05000000000000000000" pitchFamily="2" charset="2"/>
                  <a:buChar char="v"/>
                </a:pPr>
                <a:r>
                  <a:rPr lang="pt-BR" dirty="0"/>
                  <a:t>At the machine: “fair” ratio near to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b="0" dirty="0"/>
                  <a:t>Changes of </a:t>
                </a:r>
                <a14:m>
                  <m:oMath xmlns:m="http://schemas.openxmlformats.org/officeDocument/2006/math">
                    <m:r>
                      <a:rPr lang="pt-BR" b="0" i="1" smtClean="0">
                        <a:latin typeface="Cambria Math" panose="02040503050406030204" pitchFamily="18" charset="0"/>
                      </a:rPr>
                      <m:t>𝛽</m:t>
                    </m:r>
                  </m:oMath>
                </a14:m>
                <a:r>
                  <a:rPr lang="pt-BR" dirty="0"/>
                  <a:t> drastically affect the results, allowing manipulations</a:t>
                </a:r>
              </a:p>
              <a:p>
                <a:pPr marL="285750" indent="-285750">
                  <a:buFont typeface="Wingdings" panose="05000000000000000000" pitchFamily="2" charset="2"/>
                  <a:buChar char="v"/>
                </a:pPr>
                <a:endParaRPr lang="pt-BR" dirty="0"/>
              </a:p>
            </p:txBody>
          </p:sp>
        </mc:Choice>
        <mc:Fallback>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6565900" cy="2446824"/>
              </a:xfrm>
              <a:prstGeom prst="rect">
                <a:avLst/>
              </a:prstGeom>
              <a:blipFill>
                <a:blip r:embed="rId2"/>
                <a:stretch>
                  <a:fillRect l="-557" r="-1021"/>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With certain adaptations, the theory can be applied to other solid shapes</a:t>
                </a:r>
              </a:p>
              <a:p>
                <a:pPr marL="285750" indent="-285750">
                  <a:lnSpc>
                    <a:spcPct val="175000"/>
                  </a:lnSpc>
                  <a:buFont typeface="Wingdings" panose="05000000000000000000" pitchFamily="2" charset="2"/>
                  <a:buChar char="v"/>
                </a:pPr>
                <a:r>
                  <a:rPr lang="pt-BR" dirty="0"/>
                  <a:t>Applying this theory to conventional dice, it is possible to prove that they are fair regardless of changes in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Changes in the distribution of mass could generate a biased dice </a:t>
                </a:r>
              </a:p>
              <a:p>
                <a:pPr marL="285750" indent="-285750">
                  <a:lnSpc>
                    <a:spcPct val="175000"/>
                  </a:lnSpc>
                  <a:buFont typeface="Wingdings" panose="05000000000000000000" pitchFamily="2" charset="2"/>
                  <a:buChar char="v"/>
                </a:pPr>
                <a:endParaRPr lang="pt-BR" dirty="0"/>
              </a:p>
            </p:txBody>
          </p:sp>
        </mc:Choice>
        <mc:Fallback>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207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4294967295"/>
          </p:nvPr>
        </p:nvSpPr>
        <p:spPr>
          <a:xfrm>
            <a:off x="8666163" y="6464300"/>
            <a:ext cx="477837"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Lagrangeana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4294967295"/>
          </p:nvPr>
        </p:nvSpPr>
        <p:spPr>
          <a:xfrm>
            <a:off x="8672945" y="6555986"/>
            <a:ext cx="478234" cy="365125"/>
          </a:xfrm>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4294967295"/>
          </p:nvPr>
        </p:nvSpPr>
        <p:spPr>
          <a:xfrm>
            <a:off x="8672945" y="6555986"/>
            <a:ext cx="478234" cy="365125"/>
          </a:xfrm>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2203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6</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4"/>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en-US" sz="2400" b="1" u="sng" dirty="0">
                <a:solidFill>
                  <a:srgbClr val="384456"/>
                </a:solidFill>
                <a:latin typeface="+mj-lt"/>
              </a:rPr>
              <a:t>Movement of a cylinder in free fall</a:t>
            </a:r>
            <a:endParaRPr lang="pt-BR" sz="2400" b="1" u="sng" dirty="0">
              <a:solidFill>
                <a:srgbClr val="384456"/>
              </a:solidFill>
              <a:latin typeface="+mj-lt"/>
            </a:endParaRP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697200" y="1862632"/>
            <a:ext cx="1844736" cy="369332"/>
          </a:xfrm>
          <a:prstGeom prst="rect">
            <a:avLst/>
          </a:prstGeom>
          <a:noFill/>
        </p:spPr>
        <p:txBody>
          <a:bodyPr wrap="none" rtlCol="0">
            <a:spAutoFit/>
          </a:bodyPr>
          <a:lstStyle/>
          <a:p>
            <a:r>
              <a:rPr lang="pt-BR" dirty="0"/>
              <a:t>Angular velocities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697200" y="3832113"/>
            <a:ext cx="1998752" cy="369332"/>
          </a:xfrm>
          <a:prstGeom prst="rect">
            <a:avLst/>
          </a:prstGeom>
          <a:noFill/>
        </p:spPr>
        <p:txBody>
          <a:bodyPr wrap="none" rtlCol="0">
            <a:spAutoFit/>
          </a:bodyPr>
          <a:lstStyle/>
          <a:p>
            <a:r>
              <a:rPr lang="pt-BR" dirty="0"/>
              <a:t>Moments of inertia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335023" y="5515855"/>
            <a:ext cx="1945197" cy="369332"/>
          </a:xfrm>
          <a:prstGeom prst="rect">
            <a:avLst/>
          </a:prstGeom>
          <a:noFill/>
        </p:spPr>
        <p:txBody>
          <a:bodyPr wrap="square" rtlCol="0">
            <a:spAutoFit/>
          </a:bodyPr>
          <a:lstStyle/>
          <a:p>
            <a:r>
              <a:rPr lang="pt-BR" dirty="0"/>
              <a:t>Mechanical energy</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4"/>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10431"/>
            <a:ext cx="3522509" cy="4945555"/>
            <a:chOff x="421963" y="1610431"/>
            <a:chExt cx="3522509" cy="494555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119432" y="1610431"/>
              <a:ext cx="2127570" cy="369332"/>
            </a:xfrm>
            <a:prstGeom prst="rect">
              <a:avLst/>
            </a:prstGeom>
            <a:noFill/>
          </p:spPr>
          <p:txBody>
            <a:bodyPr wrap="none" rtlCol="0">
              <a:spAutoFit/>
            </a:bodyPr>
            <a:lstStyle/>
            <a:p>
              <a:r>
                <a:rPr lang="pt-BR" i="1" u="sng" dirty="0"/>
                <a:t>Axes and dimensions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h𝑒𝑖𝑔h𝑡</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𝑜𝑓</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𝑑𝑖𝑠𝑡𝑎𝑛𝑐𝑒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𝑓𝑟𝑜𝑚</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𝑝𝑜𝑖𝑛𝑡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𝑐𝑜𝑛𝑡𝑎𝑐𝑡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𝑡𝑜</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𝑣𝑒𝑟𝑡𝑖𝑐𝑎𝑙</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𝑙𝑖𝑛𝑒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𝐶𝑀</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320076" y="4333380"/>
                <a:ext cx="4737182" cy="166199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𝑜𝑓</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𝑛𝑜𝑑𝑒𝑠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𝑡𝑜</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𝑎𝑥𝑖𝑠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𝑖𝑛</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𝑓𝑖𝑥𝑒𝑑</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𝑓𝑟𝑎𝑚𝑒</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𝑑𝑖𝑠𝑡𝑎𝑛𝑐𝑒</m:t>
                      </m:r>
                      <m:r>
                        <a:rPr lang="pt-BR" b="0" i="1" smtClean="0">
                          <a:latin typeface="Cambria Math" panose="02040503050406030204" pitchFamily="18" charset="0"/>
                        </a:rPr>
                        <m:t> </m:t>
                      </m:r>
                      <m:r>
                        <a:rPr lang="pt-BR" b="0" i="1" smtClean="0">
                          <a:latin typeface="Cambria Math" panose="02040503050406030204" pitchFamily="18" charset="0"/>
                        </a:rPr>
                        <m:t>𝑓𝑟𝑜𝑚</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𝑡𝑜</m:t>
                      </m:r>
                      <m:r>
                        <a:rPr lang="pt-BR" b="0" i="1" smtClean="0">
                          <a:latin typeface="Cambria Math" panose="02040503050406030204" pitchFamily="18" charset="0"/>
                        </a:rPr>
                        <m:t> </m:t>
                      </m:r>
                      <m:r>
                        <a:rPr lang="pt-BR" b="0" i="1" smtClean="0">
                          <a:latin typeface="Cambria Math" panose="02040503050406030204" pitchFamily="18" charset="0"/>
                        </a:rPr>
                        <m:t>𝑝𝑜𝑖𝑛𝑡</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𝑐𝑜𝑛𝑡𝑎𝑐𝑡</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320076" y="4333380"/>
                <a:ext cx="4737182" cy="1661993"/>
              </a:xfrm>
              <a:prstGeom prst="rect">
                <a:avLst/>
              </a:prstGeom>
              <a:blipFill>
                <a:blip r:embed="rId22"/>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4"/>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867232"/>
            <a:ext cx="4084046" cy="4301407"/>
            <a:chOff x="74084" y="1906561"/>
            <a:chExt cx="4084046" cy="4301407"/>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92735" y="1906561"/>
              <a:ext cx="1446743" cy="369332"/>
            </a:xfrm>
            <a:prstGeom prst="rect">
              <a:avLst/>
            </a:prstGeom>
            <a:noFill/>
          </p:spPr>
          <p:txBody>
            <a:bodyPr wrap="none" rtlCol="0">
              <a:spAutoFit/>
            </a:bodyPr>
            <a:lstStyle/>
            <a:p>
              <a:r>
                <a:rPr lang="pt-BR" i="1" u="sng" dirty="0"/>
                <a:t>Acting forces</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37518" y="2792708"/>
                <a:ext cx="3246914" cy="209987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𝑛𝑜𝑟𝑚𝑎𝑙</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𝑓𝑜𝑟𝑐𝑒</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𝑓𝑟𝑖𝑐𝑡𝑖𝑜𝑛𝑎𝑙</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𝑓𝑜𝑟𝑐𝑒</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𝑤𝑒𝑖𝑔h𝑡</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𝑓𝑜𝑟𝑐𝑒</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37518" y="2792708"/>
                <a:ext cx="3246914" cy="2099870"/>
              </a:xfrm>
              <a:prstGeom prst="rect">
                <a:avLst/>
              </a:prstGeom>
              <a:blipFill>
                <a:blip r:embed="rId9"/>
                <a:stretch>
                  <a:fillRect b="-3188"/>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221</TotalTime>
  <Words>1898</Words>
  <Application>Microsoft Office PowerPoint</Application>
  <PresentationFormat>On-screen Show (4:3)</PresentationFormat>
  <Paragraphs>356</Paragraphs>
  <Slides>45</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Wingdings</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tatyana stankevicius</dc:creator>
  <cp:lastModifiedBy>matheus brustelo</cp:lastModifiedBy>
  <cp:revision>9</cp:revision>
  <dcterms:created xsi:type="dcterms:W3CDTF">2022-06-09T12:43:23Z</dcterms:created>
  <dcterms:modified xsi:type="dcterms:W3CDTF">2022-06-09T21:10:02Z</dcterms:modified>
</cp:coreProperties>
</file>